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20B03-5B2E-4EFB-9BB2-047613CF036C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80B65-AEE0-41FC-AE5F-EC78BF9F6E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20B03-5B2E-4EFB-9BB2-047613CF036C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80B65-AEE0-41FC-AE5F-EC78BF9F6E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20B03-5B2E-4EFB-9BB2-047613CF036C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80B65-AEE0-41FC-AE5F-EC78BF9F6E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20B03-5B2E-4EFB-9BB2-047613CF036C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80B65-AEE0-41FC-AE5F-EC78BF9F6E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20B03-5B2E-4EFB-9BB2-047613CF036C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80B65-AEE0-41FC-AE5F-EC78BF9F6E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20B03-5B2E-4EFB-9BB2-047613CF036C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80B65-AEE0-41FC-AE5F-EC78BF9F6E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20B03-5B2E-4EFB-9BB2-047613CF036C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80B65-AEE0-41FC-AE5F-EC78BF9F6E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20B03-5B2E-4EFB-9BB2-047613CF036C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80B65-AEE0-41FC-AE5F-EC78BF9F6E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20B03-5B2E-4EFB-9BB2-047613CF036C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80B65-AEE0-41FC-AE5F-EC78BF9F6E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20B03-5B2E-4EFB-9BB2-047613CF036C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80B65-AEE0-41FC-AE5F-EC78BF9F6E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20B03-5B2E-4EFB-9BB2-047613CF036C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F80B65-AEE0-41FC-AE5F-EC78BF9F6E8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120B03-5B2E-4EFB-9BB2-047613CF036C}" type="datetimeFigureOut">
              <a:rPr lang="en-US" smtClean="0"/>
              <a:t>2/5/2015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80B65-AEE0-41FC-AE5F-EC78BF9F6E8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037791" y="1158927"/>
            <a:ext cx="2396540" cy="941904"/>
            <a:chOff x="1037791" y="1158927"/>
            <a:chExt cx="2396540" cy="941904"/>
          </a:xfrm>
        </p:grpSpPr>
        <p:sp>
          <p:nvSpPr>
            <p:cNvPr id="2" name="Freeform 1"/>
            <p:cNvSpPr/>
            <p:nvPr/>
          </p:nvSpPr>
          <p:spPr>
            <a:xfrm>
              <a:off x="1037791" y="1158927"/>
              <a:ext cx="411207" cy="929204"/>
            </a:xfrm>
            <a:custGeom>
              <a:avLst/>
              <a:gdLst/>
              <a:ahLst/>
              <a:cxnLst/>
              <a:rect l="0" t="0" r="0" b="0"/>
              <a:pathLst>
                <a:path w="411207" h="929204">
                  <a:moveTo>
                    <a:pt x="375067" y="276436"/>
                  </a:moveTo>
                  <a:lnTo>
                    <a:pt x="375067" y="222291"/>
                  </a:lnTo>
                  <a:lnTo>
                    <a:pt x="369478" y="167345"/>
                  </a:lnTo>
                  <a:lnTo>
                    <a:pt x="363175" y="112601"/>
                  </a:lnTo>
                  <a:lnTo>
                    <a:pt x="335359" y="55946"/>
                  </a:lnTo>
                  <a:lnTo>
                    <a:pt x="309489" y="29521"/>
                  </a:lnTo>
                  <a:lnTo>
                    <a:pt x="260901" y="8037"/>
                  </a:lnTo>
                  <a:lnTo>
                    <a:pt x="233860" y="0"/>
                  </a:lnTo>
                  <a:lnTo>
                    <a:pt x="206243" y="1887"/>
                  </a:lnTo>
                  <a:lnTo>
                    <a:pt x="144797" y="22163"/>
                  </a:lnTo>
                  <a:lnTo>
                    <a:pt x="94315" y="55933"/>
                  </a:lnTo>
                  <a:lnTo>
                    <a:pt x="53119" y="93558"/>
                  </a:lnTo>
                  <a:lnTo>
                    <a:pt x="24300" y="147158"/>
                  </a:lnTo>
                  <a:lnTo>
                    <a:pt x="5454" y="196927"/>
                  </a:lnTo>
                  <a:lnTo>
                    <a:pt x="0" y="248718"/>
                  </a:lnTo>
                  <a:lnTo>
                    <a:pt x="6443" y="299939"/>
                  </a:lnTo>
                  <a:lnTo>
                    <a:pt x="23820" y="344101"/>
                  </a:lnTo>
                  <a:lnTo>
                    <a:pt x="51845" y="378763"/>
                  </a:lnTo>
                  <a:lnTo>
                    <a:pt x="102644" y="412029"/>
                  </a:lnTo>
                  <a:lnTo>
                    <a:pt x="131158" y="424437"/>
                  </a:lnTo>
                  <a:lnTo>
                    <a:pt x="178925" y="430252"/>
                  </a:lnTo>
                  <a:lnTo>
                    <a:pt x="240700" y="419210"/>
                  </a:lnTo>
                  <a:lnTo>
                    <a:pt x="272065" y="405402"/>
                  </a:lnTo>
                  <a:lnTo>
                    <a:pt x="326278" y="356301"/>
                  </a:lnTo>
                  <a:lnTo>
                    <a:pt x="364122" y="295994"/>
                  </a:lnTo>
                  <a:lnTo>
                    <a:pt x="391173" y="234341"/>
                  </a:lnTo>
                  <a:lnTo>
                    <a:pt x="406368" y="180990"/>
                  </a:lnTo>
                  <a:lnTo>
                    <a:pt x="411206" y="162656"/>
                  </a:lnTo>
                  <a:lnTo>
                    <a:pt x="407483" y="211785"/>
                  </a:lnTo>
                  <a:lnTo>
                    <a:pt x="399581" y="271941"/>
                  </a:lnTo>
                  <a:lnTo>
                    <a:pt x="393687" y="328884"/>
                  </a:lnTo>
                  <a:lnTo>
                    <a:pt x="387194" y="390781"/>
                  </a:lnTo>
                  <a:lnTo>
                    <a:pt x="384742" y="452097"/>
                  </a:lnTo>
                  <a:lnTo>
                    <a:pt x="378453" y="502139"/>
                  </a:lnTo>
                  <a:lnTo>
                    <a:pt x="374901" y="554011"/>
                  </a:lnTo>
                  <a:lnTo>
                    <a:pt x="368129" y="606425"/>
                  </a:lnTo>
                  <a:lnTo>
                    <a:pt x="365602" y="657830"/>
                  </a:lnTo>
                  <a:lnTo>
                    <a:pt x="364749" y="720834"/>
                  </a:lnTo>
                  <a:lnTo>
                    <a:pt x="364601" y="775047"/>
                  </a:lnTo>
                  <a:lnTo>
                    <a:pt x="361437" y="826205"/>
                  </a:lnTo>
                  <a:lnTo>
                    <a:pt x="355477" y="880522"/>
                  </a:lnTo>
                  <a:lnTo>
                    <a:pt x="354010" y="9292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91801" y="20881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07656" y="200390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90749" y="1182679"/>
              <a:ext cx="458150" cy="758053"/>
            </a:xfrm>
            <a:custGeom>
              <a:avLst/>
              <a:gdLst/>
              <a:ahLst/>
              <a:cxnLst/>
              <a:rect l="0" t="0" r="0" b="0"/>
              <a:pathLst>
                <a:path w="458150" h="758053">
                  <a:moveTo>
                    <a:pt x="127518" y="0"/>
                  </a:moveTo>
                  <a:lnTo>
                    <a:pt x="111877" y="17981"/>
                  </a:lnTo>
                  <a:lnTo>
                    <a:pt x="80676" y="75523"/>
                  </a:lnTo>
                  <a:lnTo>
                    <a:pt x="46640" y="129904"/>
                  </a:lnTo>
                  <a:lnTo>
                    <a:pt x="4672" y="184236"/>
                  </a:lnTo>
                  <a:lnTo>
                    <a:pt x="1167" y="185995"/>
                  </a:lnTo>
                  <a:lnTo>
                    <a:pt x="0" y="183658"/>
                  </a:lnTo>
                  <a:lnTo>
                    <a:pt x="393" y="178591"/>
                  </a:lnTo>
                  <a:lnTo>
                    <a:pt x="19002" y="136836"/>
                  </a:lnTo>
                  <a:lnTo>
                    <a:pt x="65308" y="75312"/>
                  </a:lnTo>
                  <a:lnTo>
                    <a:pt x="128569" y="32722"/>
                  </a:lnTo>
                  <a:lnTo>
                    <a:pt x="156061" y="20392"/>
                  </a:lnTo>
                  <a:lnTo>
                    <a:pt x="214958" y="12477"/>
                  </a:lnTo>
                  <a:lnTo>
                    <a:pt x="271392" y="16503"/>
                  </a:lnTo>
                  <a:lnTo>
                    <a:pt x="305459" y="30886"/>
                  </a:lnTo>
                  <a:lnTo>
                    <a:pt x="332190" y="55555"/>
                  </a:lnTo>
                  <a:lnTo>
                    <a:pt x="341316" y="81233"/>
                  </a:lnTo>
                  <a:lnTo>
                    <a:pt x="343334" y="125454"/>
                  </a:lnTo>
                  <a:lnTo>
                    <a:pt x="338080" y="152854"/>
                  </a:lnTo>
                  <a:lnTo>
                    <a:pt x="309087" y="209902"/>
                  </a:lnTo>
                  <a:lnTo>
                    <a:pt x="267817" y="264617"/>
                  </a:lnTo>
                  <a:lnTo>
                    <a:pt x="216712" y="311853"/>
                  </a:lnTo>
                  <a:lnTo>
                    <a:pt x="212717" y="313187"/>
                  </a:lnTo>
                  <a:lnTo>
                    <a:pt x="211224" y="310567"/>
                  </a:lnTo>
                  <a:lnTo>
                    <a:pt x="211398" y="305310"/>
                  </a:lnTo>
                  <a:lnTo>
                    <a:pt x="215024" y="300636"/>
                  </a:lnTo>
                  <a:lnTo>
                    <a:pt x="228411" y="292323"/>
                  </a:lnTo>
                  <a:lnTo>
                    <a:pt x="266857" y="286656"/>
                  </a:lnTo>
                  <a:lnTo>
                    <a:pt x="309704" y="296155"/>
                  </a:lnTo>
                  <a:lnTo>
                    <a:pt x="363764" y="320326"/>
                  </a:lnTo>
                  <a:lnTo>
                    <a:pt x="391449" y="341876"/>
                  </a:lnTo>
                  <a:lnTo>
                    <a:pt x="428968" y="395797"/>
                  </a:lnTo>
                  <a:lnTo>
                    <a:pt x="448933" y="448586"/>
                  </a:lnTo>
                  <a:lnTo>
                    <a:pt x="458149" y="484254"/>
                  </a:lnTo>
                  <a:lnTo>
                    <a:pt x="455087" y="537635"/>
                  </a:lnTo>
                  <a:lnTo>
                    <a:pt x="448547" y="593240"/>
                  </a:lnTo>
                  <a:lnTo>
                    <a:pt x="436314" y="618122"/>
                  </a:lnTo>
                  <a:lnTo>
                    <a:pt x="399865" y="662691"/>
                  </a:lnTo>
                  <a:lnTo>
                    <a:pt x="363672" y="683523"/>
                  </a:lnTo>
                  <a:lnTo>
                    <a:pt x="307180" y="701043"/>
                  </a:lnTo>
                  <a:lnTo>
                    <a:pt x="253281" y="711005"/>
                  </a:lnTo>
                  <a:lnTo>
                    <a:pt x="195081" y="718083"/>
                  </a:lnTo>
                  <a:lnTo>
                    <a:pt x="143854" y="724810"/>
                  </a:lnTo>
                  <a:lnTo>
                    <a:pt x="83049" y="737701"/>
                  </a:lnTo>
                  <a:lnTo>
                    <a:pt x="25650" y="753465"/>
                  </a:lnTo>
                  <a:lnTo>
                    <a:pt x="1177" y="7580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06702" y="1210991"/>
              <a:ext cx="448603" cy="705979"/>
            </a:xfrm>
            <a:custGeom>
              <a:avLst/>
              <a:gdLst/>
              <a:ahLst/>
              <a:cxnLst/>
              <a:rect l="0" t="0" r="0" b="0"/>
              <a:pathLst>
                <a:path w="448603" h="705979">
                  <a:moveTo>
                    <a:pt x="80104" y="3273"/>
                  </a:moveTo>
                  <a:lnTo>
                    <a:pt x="65532" y="45965"/>
                  </a:lnTo>
                  <a:lnTo>
                    <a:pt x="38560" y="108609"/>
                  </a:lnTo>
                  <a:lnTo>
                    <a:pt x="30055" y="128468"/>
                  </a:lnTo>
                  <a:lnTo>
                    <a:pt x="18475" y="145093"/>
                  </a:lnTo>
                  <a:lnTo>
                    <a:pt x="15622" y="145783"/>
                  </a:lnTo>
                  <a:lnTo>
                    <a:pt x="14889" y="141564"/>
                  </a:lnTo>
                  <a:lnTo>
                    <a:pt x="18364" y="124397"/>
                  </a:lnTo>
                  <a:lnTo>
                    <a:pt x="46122" y="67375"/>
                  </a:lnTo>
                  <a:lnTo>
                    <a:pt x="81711" y="32920"/>
                  </a:lnTo>
                  <a:lnTo>
                    <a:pt x="113336" y="11927"/>
                  </a:lnTo>
                  <a:lnTo>
                    <a:pt x="138548" y="2050"/>
                  </a:lnTo>
                  <a:lnTo>
                    <a:pt x="162231" y="0"/>
                  </a:lnTo>
                  <a:lnTo>
                    <a:pt x="184455" y="4158"/>
                  </a:lnTo>
                  <a:lnTo>
                    <a:pt x="216698" y="20823"/>
                  </a:lnTo>
                  <a:lnTo>
                    <a:pt x="255915" y="57303"/>
                  </a:lnTo>
                  <a:lnTo>
                    <a:pt x="276085" y="87912"/>
                  </a:lnTo>
                  <a:lnTo>
                    <a:pt x="300846" y="150709"/>
                  </a:lnTo>
                  <a:lnTo>
                    <a:pt x="318703" y="206829"/>
                  </a:lnTo>
                  <a:lnTo>
                    <a:pt x="328095" y="260118"/>
                  </a:lnTo>
                  <a:lnTo>
                    <a:pt x="331398" y="318021"/>
                  </a:lnTo>
                  <a:lnTo>
                    <a:pt x="331207" y="368193"/>
                  </a:lnTo>
                  <a:lnTo>
                    <a:pt x="324261" y="426473"/>
                  </a:lnTo>
                  <a:lnTo>
                    <a:pt x="314794" y="484685"/>
                  </a:lnTo>
                  <a:lnTo>
                    <a:pt x="301115" y="537574"/>
                  </a:lnTo>
                  <a:lnTo>
                    <a:pt x="275238" y="598586"/>
                  </a:lnTo>
                  <a:lnTo>
                    <a:pt x="227421" y="655553"/>
                  </a:lnTo>
                  <a:lnTo>
                    <a:pt x="200183" y="676953"/>
                  </a:lnTo>
                  <a:lnTo>
                    <a:pt x="149057" y="699555"/>
                  </a:lnTo>
                  <a:lnTo>
                    <a:pt x="102225" y="705978"/>
                  </a:lnTo>
                  <a:lnTo>
                    <a:pt x="74728" y="701241"/>
                  </a:lnTo>
                  <a:lnTo>
                    <a:pt x="42637" y="685421"/>
                  </a:lnTo>
                  <a:lnTo>
                    <a:pt x="10832" y="659114"/>
                  </a:lnTo>
                  <a:lnTo>
                    <a:pt x="2523" y="639079"/>
                  </a:lnTo>
                  <a:lnTo>
                    <a:pt x="0" y="614577"/>
                  </a:lnTo>
                  <a:lnTo>
                    <a:pt x="6327" y="575644"/>
                  </a:lnTo>
                  <a:lnTo>
                    <a:pt x="16509" y="552458"/>
                  </a:lnTo>
                  <a:lnTo>
                    <a:pt x="40984" y="525264"/>
                  </a:lnTo>
                  <a:lnTo>
                    <a:pt x="63497" y="516029"/>
                  </a:lnTo>
                  <a:lnTo>
                    <a:pt x="116078" y="510101"/>
                  </a:lnTo>
                  <a:lnTo>
                    <a:pt x="140546" y="515529"/>
                  </a:lnTo>
                  <a:lnTo>
                    <a:pt x="202794" y="537408"/>
                  </a:lnTo>
                  <a:lnTo>
                    <a:pt x="247839" y="565233"/>
                  </a:lnTo>
                  <a:lnTo>
                    <a:pt x="308344" y="606041"/>
                  </a:lnTo>
                  <a:lnTo>
                    <a:pt x="356296" y="631693"/>
                  </a:lnTo>
                  <a:lnTo>
                    <a:pt x="414782" y="650928"/>
                  </a:lnTo>
                  <a:lnTo>
                    <a:pt x="448602" y="6560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18516" y="1572233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6883" y="0"/>
                  </a:lnTo>
                  <a:lnTo>
                    <a:pt x="283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750185" y="945566"/>
            <a:ext cx="4825042" cy="968986"/>
            <a:chOff x="3750185" y="945566"/>
            <a:chExt cx="4825042" cy="968986"/>
          </a:xfrm>
        </p:grpSpPr>
        <p:sp>
          <p:nvSpPr>
            <p:cNvPr id="9" name="Freeform 8"/>
            <p:cNvSpPr/>
            <p:nvPr/>
          </p:nvSpPr>
          <p:spPr>
            <a:xfrm>
              <a:off x="3992340" y="1182679"/>
              <a:ext cx="10530" cy="684353"/>
            </a:xfrm>
            <a:custGeom>
              <a:avLst/>
              <a:gdLst/>
              <a:ahLst/>
              <a:cxnLst/>
              <a:rect l="0" t="0" r="0" b="0"/>
              <a:pathLst>
                <a:path w="10530" h="684353">
                  <a:moveTo>
                    <a:pt x="10529" y="0"/>
                  </a:moveTo>
                  <a:lnTo>
                    <a:pt x="3293" y="28726"/>
                  </a:lnTo>
                  <a:lnTo>
                    <a:pt x="650" y="92112"/>
                  </a:lnTo>
                  <a:lnTo>
                    <a:pt x="128" y="150386"/>
                  </a:lnTo>
                  <a:lnTo>
                    <a:pt x="25" y="208127"/>
                  </a:lnTo>
                  <a:lnTo>
                    <a:pt x="3125" y="271525"/>
                  </a:lnTo>
                  <a:lnTo>
                    <a:pt x="8335" y="318318"/>
                  </a:lnTo>
                  <a:lnTo>
                    <a:pt x="9879" y="369227"/>
                  </a:lnTo>
                  <a:lnTo>
                    <a:pt x="10336" y="421356"/>
                  </a:lnTo>
                  <a:lnTo>
                    <a:pt x="10471" y="473846"/>
                  </a:lnTo>
                  <a:lnTo>
                    <a:pt x="7392" y="523324"/>
                  </a:lnTo>
                  <a:lnTo>
                    <a:pt x="2190" y="573859"/>
                  </a:lnTo>
                  <a:lnTo>
                    <a:pt x="649" y="627047"/>
                  </a:lnTo>
                  <a:lnTo>
                    <a:pt x="0" y="6843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50185" y="978396"/>
              <a:ext cx="639645" cy="593838"/>
            </a:xfrm>
            <a:custGeom>
              <a:avLst/>
              <a:gdLst/>
              <a:ahLst/>
              <a:cxnLst/>
              <a:rect l="0" t="0" r="0" b="0"/>
              <a:pathLst>
                <a:path w="639645" h="593838">
                  <a:moveTo>
                    <a:pt x="0" y="172697"/>
                  </a:moveTo>
                  <a:lnTo>
                    <a:pt x="3119" y="130006"/>
                  </a:lnTo>
                  <a:lnTo>
                    <a:pt x="5589" y="119670"/>
                  </a:lnTo>
                  <a:lnTo>
                    <a:pt x="25832" y="88355"/>
                  </a:lnTo>
                  <a:lnTo>
                    <a:pt x="64114" y="48673"/>
                  </a:lnTo>
                  <a:lnTo>
                    <a:pt x="97375" y="31574"/>
                  </a:lnTo>
                  <a:lnTo>
                    <a:pt x="153592" y="15316"/>
                  </a:lnTo>
                  <a:lnTo>
                    <a:pt x="215952" y="840"/>
                  </a:lnTo>
                  <a:lnTo>
                    <a:pt x="258195" y="0"/>
                  </a:lnTo>
                  <a:lnTo>
                    <a:pt x="303097" y="2356"/>
                  </a:lnTo>
                  <a:lnTo>
                    <a:pt x="364327" y="4853"/>
                  </a:lnTo>
                  <a:lnTo>
                    <a:pt x="421356" y="18703"/>
                  </a:lnTo>
                  <a:lnTo>
                    <a:pt x="482923" y="49212"/>
                  </a:lnTo>
                  <a:lnTo>
                    <a:pt x="542793" y="96255"/>
                  </a:lnTo>
                  <a:lnTo>
                    <a:pt x="596340" y="153560"/>
                  </a:lnTo>
                  <a:lnTo>
                    <a:pt x="624050" y="214980"/>
                  </a:lnTo>
                  <a:lnTo>
                    <a:pt x="637432" y="260468"/>
                  </a:lnTo>
                  <a:lnTo>
                    <a:pt x="639644" y="313737"/>
                  </a:lnTo>
                  <a:lnTo>
                    <a:pt x="632240" y="373974"/>
                  </a:lnTo>
                  <a:lnTo>
                    <a:pt x="614579" y="432766"/>
                  </a:lnTo>
                  <a:lnTo>
                    <a:pt x="573258" y="491691"/>
                  </a:lnTo>
                  <a:lnTo>
                    <a:pt x="545760" y="515479"/>
                  </a:lnTo>
                  <a:lnTo>
                    <a:pt x="490556" y="543307"/>
                  </a:lnTo>
                  <a:lnTo>
                    <a:pt x="432491" y="565115"/>
                  </a:lnTo>
                  <a:lnTo>
                    <a:pt x="383559" y="576098"/>
                  </a:lnTo>
                  <a:lnTo>
                    <a:pt x="327197" y="590692"/>
                  </a:lnTo>
                  <a:lnTo>
                    <a:pt x="315855" y="5938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00668" y="1622524"/>
              <a:ext cx="242490" cy="254994"/>
            </a:xfrm>
            <a:custGeom>
              <a:avLst/>
              <a:gdLst/>
              <a:ahLst/>
              <a:cxnLst/>
              <a:rect l="0" t="0" r="0" b="0"/>
              <a:pathLst>
                <a:path w="242490" h="254994">
                  <a:moveTo>
                    <a:pt x="123341" y="2352"/>
                  </a:moveTo>
                  <a:lnTo>
                    <a:pt x="100984" y="2352"/>
                  </a:lnTo>
                  <a:lnTo>
                    <a:pt x="70313" y="13530"/>
                  </a:lnTo>
                  <a:lnTo>
                    <a:pt x="44588" y="31660"/>
                  </a:lnTo>
                  <a:lnTo>
                    <a:pt x="16104" y="74388"/>
                  </a:lnTo>
                  <a:lnTo>
                    <a:pt x="3179" y="109484"/>
                  </a:lnTo>
                  <a:lnTo>
                    <a:pt x="0" y="154717"/>
                  </a:lnTo>
                  <a:lnTo>
                    <a:pt x="7117" y="197106"/>
                  </a:lnTo>
                  <a:lnTo>
                    <a:pt x="17483" y="221100"/>
                  </a:lnTo>
                  <a:lnTo>
                    <a:pt x="42062" y="248750"/>
                  </a:lnTo>
                  <a:lnTo>
                    <a:pt x="52777" y="253185"/>
                  </a:lnTo>
                  <a:lnTo>
                    <a:pt x="77162" y="254993"/>
                  </a:lnTo>
                  <a:lnTo>
                    <a:pt x="117197" y="249434"/>
                  </a:lnTo>
                  <a:lnTo>
                    <a:pt x="141667" y="237338"/>
                  </a:lnTo>
                  <a:lnTo>
                    <a:pt x="188275" y="198156"/>
                  </a:lnTo>
                  <a:lnTo>
                    <a:pt x="217752" y="153203"/>
                  </a:lnTo>
                  <a:lnTo>
                    <a:pt x="240516" y="94281"/>
                  </a:lnTo>
                  <a:lnTo>
                    <a:pt x="242489" y="68946"/>
                  </a:lnTo>
                  <a:lnTo>
                    <a:pt x="234223" y="24085"/>
                  </a:lnTo>
                  <a:lnTo>
                    <a:pt x="227678" y="15671"/>
                  </a:lnTo>
                  <a:lnTo>
                    <a:pt x="207927" y="3202"/>
                  </a:lnTo>
                  <a:lnTo>
                    <a:pt x="183552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92465" y="1119508"/>
              <a:ext cx="10529" cy="684353"/>
            </a:xfrm>
            <a:custGeom>
              <a:avLst/>
              <a:gdLst/>
              <a:ahLst/>
              <a:cxnLst/>
              <a:rect l="0" t="0" r="0" b="0"/>
              <a:pathLst>
                <a:path w="10529" h="684353">
                  <a:moveTo>
                    <a:pt x="0" y="0"/>
                  </a:moveTo>
                  <a:lnTo>
                    <a:pt x="0" y="62478"/>
                  </a:lnTo>
                  <a:lnTo>
                    <a:pt x="5589" y="119186"/>
                  </a:lnTo>
                  <a:lnTo>
                    <a:pt x="9064" y="166986"/>
                  </a:lnTo>
                  <a:lnTo>
                    <a:pt x="10094" y="218193"/>
                  </a:lnTo>
                  <a:lnTo>
                    <a:pt x="10400" y="270410"/>
                  </a:lnTo>
                  <a:lnTo>
                    <a:pt x="10490" y="328516"/>
                  </a:lnTo>
                  <a:lnTo>
                    <a:pt x="10517" y="379008"/>
                  </a:lnTo>
                  <a:lnTo>
                    <a:pt x="10524" y="429193"/>
                  </a:lnTo>
                  <a:lnTo>
                    <a:pt x="10527" y="491317"/>
                  </a:lnTo>
                  <a:lnTo>
                    <a:pt x="10528" y="542669"/>
                  </a:lnTo>
                  <a:lnTo>
                    <a:pt x="10528" y="601818"/>
                  </a:lnTo>
                  <a:lnTo>
                    <a:pt x="10528" y="656778"/>
                  </a:lnTo>
                  <a:lnTo>
                    <a:pt x="10528" y="6843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21002" y="1645933"/>
              <a:ext cx="8334" cy="221099"/>
            </a:xfrm>
            <a:custGeom>
              <a:avLst/>
              <a:gdLst/>
              <a:ahLst/>
              <a:cxnLst/>
              <a:rect l="0" t="0" r="0" b="0"/>
              <a:pathLst>
                <a:path w="8334" h="221099">
                  <a:moveTo>
                    <a:pt x="8333" y="0"/>
                  </a:moveTo>
                  <a:lnTo>
                    <a:pt x="0" y="57264"/>
                  </a:lnTo>
                  <a:lnTo>
                    <a:pt x="1574" y="106654"/>
                  </a:lnTo>
                  <a:lnTo>
                    <a:pt x="6330" y="155214"/>
                  </a:lnTo>
                  <a:lnTo>
                    <a:pt x="7740" y="192998"/>
                  </a:lnTo>
                  <a:lnTo>
                    <a:pt x="8333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29335" y="144589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08319" y="1214264"/>
              <a:ext cx="73701" cy="642240"/>
            </a:xfrm>
            <a:custGeom>
              <a:avLst/>
              <a:gdLst/>
              <a:ahLst/>
              <a:cxnLst/>
              <a:rect l="0" t="0" r="0" b="0"/>
              <a:pathLst>
                <a:path w="73701" h="642240">
                  <a:moveTo>
                    <a:pt x="0" y="0"/>
                  </a:moveTo>
                  <a:lnTo>
                    <a:pt x="8406" y="45537"/>
                  </a:lnTo>
                  <a:lnTo>
                    <a:pt x="14655" y="90039"/>
                  </a:lnTo>
                  <a:lnTo>
                    <a:pt x="19160" y="150941"/>
                  </a:lnTo>
                  <a:lnTo>
                    <a:pt x="26085" y="211620"/>
                  </a:lnTo>
                  <a:lnTo>
                    <a:pt x="29956" y="268463"/>
                  </a:lnTo>
                  <a:lnTo>
                    <a:pt x="31103" y="322350"/>
                  </a:lnTo>
                  <a:lnTo>
                    <a:pt x="38726" y="385725"/>
                  </a:lnTo>
                  <a:lnTo>
                    <a:pt x="42280" y="434953"/>
                  </a:lnTo>
                  <a:lnTo>
                    <a:pt x="50249" y="494102"/>
                  </a:lnTo>
                  <a:lnTo>
                    <a:pt x="57759" y="545257"/>
                  </a:lnTo>
                  <a:lnTo>
                    <a:pt x="69338" y="602458"/>
                  </a:lnTo>
                  <a:lnTo>
                    <a:pt x="73700" y="6422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24091" y="1509062"/>
              <a:ext cx="242157" cy="52644"/>
            </a:xfrm>
            <a:custGeom>
              <a:avLst/>
              <a:gdLst/>
              <a:ahLst/>
              <a:cxnLst/>
              <a:rect l="0" t="0" r="0" b="0"/>
              <a:pathLst>
                <a:path w="242157" h="52644">
                  <a:moveTo>
                    <a:pt x="242156" y="0"/>
                  </a:moveTo>
                  <a:lnTo>
                    <a:pt x="193225" y="11453"/>
                  </a:lnTo>
                  <a:lnTo>
                    <a:pt x="145380" y="21331"/>
                  </a:lnTo>
                  <a:lnTo>
                    <a:pt x="82400" y="35149"/>
                  </a:lnTo>
                  <a:lnTo>
                    <a:pt x="20109" y="4431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39946" y="1593290"/>
              <a:ext cx="31587" cy="242157"/>
            </a:xfrm>
            <a:custGeom>
              <a:avLst/>
              <a:gdLst/>
              <a:ahLst/>
              <a:cxnLst/>
              <a:rect l="0" t="0" r="0" b="0"/>
              <a:pathLst>
                <a:path w="31587" h="242157">
                  <a:moveTo>
                    <a:pt x="0" y="0"/>
                  </a:moveTo>
                  <a:lnTo>
                    <a:pt x="7236" y="27556"/>
                  </a:lnTo>
                  <a:lnTo>
                    <a:pt x="12998" y="80659"/>
                  </a:lnTo>
                  <a:lnTo>
                    <a:pt x="19465" y="136816"/>
                  </a:lnTo>
                  <a:lnTo>
                    <a:pt x="27978" y="194659"/>
                  </a:lnTo>
                  <a:lnTo>
                    <a:pt x="31586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39946" y="134060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79735" y="1472206"/>
              <a:ext cx="186596" cy="355902"/>
            </a:xfrm>
            <a:custGeom>
              <a:avLst/>
              <a:gdLst/>
              <a:ahLst/>
              <a:cxnLst/>
              <a:rect l="0" t="0" r="0" b="0"/>
              <a:pathLst>
                <a:path w="186596" h="355902">
                  <a:moveTo>
                    <a:pt x="144481" y="47385"/>
                  </a:moveTo>
                  <a:lnTo>
                    <a:pt x="155659" y="36206"/>
                  </a:lnTo>
                  <a:lnTo>
                    <a:pt x="156612" y="29404"/>
                  </a:lnTo>
                  <a:lnTo>
                    <a:pt x="151432" y="12487"/>
                  </a:lnTo>
                  <a:lnTo>
                    <a:pt x="144436" y="6572"/>
                  </a:lnTo>
                  <a:lnTo>
                    <a:pt x="124183" y="0"/>
                  </a:lnTo>
                  <a:lnTo>
                    <a:pt x="99585" y="3318"/>
                  </a:lnTo>
                  <a:lnTo>
                    <a:pt x="74224" y="13762"/>
                  </a:lnTo>
                  <a:lnTo>
                    <a:pt x="41385" y="39372"/>
                  </a:lnTo>
                  <a:lnTo>
                    <a:pt x="24181" y="59031"/>
                  </a:lnTo>
                  <a:lnTo>
                    <a:pt x="6931" y="101009"/>
                  </a:lnTo>
                  <a:lnTo>
                    <a:pt x="0" y="150491"/>
                  </a:lnTo>
                  <a:lnTo>
                    <a:pt x="6064" y="205142"/>
                  </a:lnTo>
                  <a:lnTo>
                    <a:pt x="21646" y="266716"/>
                  </a:lnTo>
                  <a:lnTo>
                    <a:pt x="34905" y="293434"/>
                  </a:lnTo>
                  <a:lnTo>
                    <a:pt x="72014" y="329651"/>
                  </a:lnTo>
                  <a:lnTo>
                    <a:pt x="113139" y="353745"/>
                  </a:lnTo>
                  <a:lnTo>
                    <a:pt x="134060" y="355901"/>
                  </a:lnTo>
                  <a:lnTo>
                    <a:pt x="186595" y="3527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10743" y="1558684"/>
              <a:ext cx="303028" cy="308348"/>
            </a:xfrm>
            <a:custGeom>
              <a:avLst/>
              <a:gdLst/>
              <a:ahLst/>
              <a:cxnLst/>
              <a:rect l="0" t="0" r="0" b="0"/>
              <a:pathLst>
                <a:path w="303028" h="308348">
                  <a:moveTo>
                    <a:pt x="134571" y="192534"/>
                  </a:moveTo>
                  <a:lnTo>
                    <a:pt x="163880" y="157636"/>
                  </a:lnTo>
                  <a:lnTo>
                    <a:pt x="178480" y="122792"/>
                  </a:lnTo>
                  <a:lnTo>
                    <a:pt x="184626" y="82832"/>
                  </a:lnTo>
                  <a:lnTo>
                    <a:pt x="179825" y="58380"/>
                  </a:lnTo>
                  <a:lnTo>
                    <a:pt x="163967" y="28002"/>
                  </a:lnTo>
                  <a:lnTo>
                    <a:pt x="149976" y="12954"/>
                  </a:lnTo>
                  <a:lnTo>
                    <a:pt x="132059" y="2366"/>
                  </a:lnTo>
                  <a:lnTo>
                    <a:pt x="106158" y="0"/>
                  </a:lnTo>
                  <a:lnTo>
                    <a:pt x="91063" y="1007"/>
                  </a:lnTo>
                  <a:lnTo>
                    <a:pt x="68050" y="11484"/>
                  </a:lnTo>
                  <a:lnTo>
                    <a:pt x="50024" y="29009"/>
                  </a:lnTo>
                  <a:lnTo>
                    <a:pt x="27892" y="65183"/>
                  </a:lnTo>
                  <a:lnTo>
                    <a:pt x="9340" y="119328"/>
                  </a:lnTo>
                  <a:lnTo>
                    <a:pt x="0" y="180673"/>
                  </a:lnTo>
                  <a:lnTo>
                    <a:pt x="4962" y="208319"/>
                  </a:lnTo>
                  <a:lnTo>
                    <a:pt x="27211" y="254664"/>
                  </a:lnTo>
                  <a:lnTo>
                    <a:pt x="43572" y="270060"/>
                  </a:lnTo>
                  <a:lnTo>
                    <a:pt x="52848" y="275804"/>
                  </a:lnTo>
                  <a:lnTo>
                    <a:pt x="72513" y="279065"/>
                  </a:lnTo>
                  <a:lnTo>
                    <a:pt x="82671" y="278298"/>
                  </a:lnTo>
                  <a:lnTo>
                    <a:pt x="103316" y="268086"/>
                  </a:lnTo>
                  <a:lnTo>
                    <a:pt x="131550" y="242606"/>
                  </a:lnTo>
                  <a:lnTo>
                    <a:pt x="146096" y="221807"/>
                  </a:lnTo>
                  <a:lnTo>
                    <a:pt x="168873" y="162261"/>
                  </a:lnTo>
                  <a:lnTo>
                    <a:pt x="179960" y="129752"/>
                  </a:lnTo>
                  <a:lnTo>
                    <a:pt x="182378" y="128452"/>
                  </a:lnTo>
                  <a:lnTo>
                    <a:pt x="195195" y="190947"/>
                  </a:lnTo>
                  <a:lnTo>
                    <a:pt x="211580" y="242437"/>
                  </a:lnTo>
                  <a:lnTo>
                    <a:pt x="224949" y="263846"/>
                  </a:lnTo>
                  <a:lnTo>
                    <a:pt x="252207" y="287883"/>
                  </a:lnTo>
                  <a:lnTo>
                    <a:pt x="286620" y="303958"/>
                  </a:lnTo>
                  <a:lnTo>
                    <a:pt x="303027" y="3083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60347" y="1203736"/>
              <a:ext cx="58709" cy="663296"/>
            </a:xfrm>
            <a:custGeom>
              <a:avLst/>
              <a:gdLst/>
              <a:ahLst/>
              <a:cxnLst/>
              <a:rect l="0" t="0" r="0" b="0"/>
              <a:pathLst>
                <a:path w="58709" h="663296">
                  <a:moveTo>
                    <a:pt x="6066" y="0"/>
                  </a:moveTo>
                  <a:lnTo>
                    <a:pt x="0" y="39688"/>
                  </a:lnTo>
                  <a:lnTo>
                    <a:pt x="5036" y="100026"/>
                  </a:lnTo>
                  <a:lnTo>
                    <a:pt x="14263" y="163474"/>
                  </a:lnTo>
                  <a:lnTo>
                    <a:pt x="19023" y="212213"/>
                  </a:lnTo>
                  <a:lnTo>
                    <a:pt x="25522" y="275495"/>
                  </a:lnTo>
                  <a:lnTo>
                    <a:pt x="26648" y="324434"/>
                  </a:lnTo>
                  <a:lnTo>
                    <a:pt x="34264" y="386136"/>
                  </a:lnTo>
                  <a:lnTo>
                    <a:pt x="36648" y="435075"/>
                  </a:lnTo>
                  <a:lnTo>
                    <a:pt x="40573" y="494126"/>
                  </a:lnTo>
                  <a:lnTo>
                    <a:pt x="46678" y="550850"/>
                  </a:lnTo>
                  <a:lnTo>
                    <a:pt x="49053" y="607115"/>
                  </a:lnTo>
                  <a:lnTo>
                    <a:pt x="58708" y="6632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509256" y="945566"/>
              <a:ext cx="357365" cy="931995"/>
            </a:xfrm>
            <a:custGeom>
              <a:avLst/>
              <a:gdLst/>
              <a:ahLst/>
              <a:cxnLst/>
              <a:rect l="0" t="0" r="0" b="0"/>
              <a:pathLst>
                <a:path w="357365" h="931995">
                  <a:moveTo>
                    <a:pt x="104680" y="931994"/>
                  </a:moveTo>
                  <a:lnTo>
                    <a:pt x="87892" y="868544"/>
                  </a:lnTo>
                  <a:lnTo>
                    <a:pt x="81347" y="810449"/>
                  </a:lnTo>
                  <a:lnTo>
                    <a:pt x="74725" y="747718"/>
                  </a:lnTo>
                  <a:lnTo>
                    <a:pt x="70699" y="705424"/>
                  </a:lnTo>
                  <a:lnTo>
                    <a:pt x="64976" y="644933"/>
                  </a:lnTo>
                  <a:lnTo>
                    <a:pt x="57453" y="582572"/>
                  </a:lnTo>
                  <a:lnTo>
                    <a:pt x="51937" y="526364"/>
                  </a:lnTo>
                  <a:lnTo>
                    <a:pt x="37525" y="463807"/>
                  </a:lnTo>
                  <a:lnTo>
                    <a:pt x="31104" y="408797"/>
                  </a:lnTo>
                  <a:lnTo>
                    <a:pt x="19783" y="346632"/>
                  </a:lnTo>
                  <a:lnTo>
                    <a:pt x="6282" y="284223"/>
                  </a:lnTo>
                  <a:lnTo>
                    <a:pt x="1435" y="232354"/>
                  </a:lnTo>
                  <a:lnTo>
                    <a:pt x="0" y="183710"/>
                  </a:lnTo>
                  <a:lnTo>
                    <a:pt x="684" y="125352"/>
                  </a:lnTo>
                  <a:lnTo>
                    <a:pt x="5037" y="96974"/>
                  </a:lnTo>
                  <a:lnTo>
                    <a:pt x="17110" y="71884"/>
                  </a:lnTo>
                  <a:lnTo>
                    <a:pt x="43638" y="41147"/>
                  </a:lnTo>
                  <a:lnTo>
                    <a:pt x="65852" y="26015"/>
                  </a:lnTo>
                  <a:lnTo>
                    <a:pt x="111243" y="12088"/>
                  </a:lnTo>
                  <a:lnTo>
                    <a:pt x="172743" y="3671"/>
                  </a:lnTo>
                  <a:lnTo>
                    <a:pt x="196932" y="0"/>
                  </a:lnTo>
                  <a:lnTo>
                    <a:pt x="247295" y="4056"/>
                  </a:lnTo>
                  <a:lnTo>
                    <a:pt x="307286" y="5203"/>
                  </a:lnTo>
                  <a:lnTo>
                    <a:pt x="357364" y="54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592879" y="1488005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9526" y="3120"/>
                  </a:lnTo>
                  <a:lnTo>
                    <a:pt x="65984" y="14655"/>
                  </a:lnTo>
                  <a:lnTo>
                    <a:pt x="11924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741567" y="1495497"/>
              <a:ext cx="217011" cy="407049"/>
            </a:xfrm>
            <a:custGeom>
              <a:avLst/>
              <a:gdLst/>
              <a:ahLst/>
              <a:cxnLst/>
              <a:rect l="0" t="0" r="0" b="0"/>
              <a:pathLst>
                <a:path w="217011" h="407049">
                  <a:moveTo>
                    <a:pt x="40825" y="192550"/>
                  </a:moveTo>
                  <a:lnTo>
                    <a:pt x="99442" y="192550"/>
                  </a:lnTo>
                  <a:lnTo>
                    <a:pt x="139821" y="186961"/>
                  </a:lnTo>
                  <a:lnTo>
                    <a:pt x="161252" y="177977"/>
                  </a:lnTo>
                  <a:lnTo>
                    <a:pt x="178577" y="165016"/>
                  </a:lnTo>
                  <a:lnTo>
                    <a:pt x="200313" y="137988"/>
                  </a:lnTo>
                  <a:lnTo>
                    <a:pt x="210365" y="117997"/>
                  </a:lnTo>
                  <a:lnTo>
                    <a:pt x="217010" y="81423"/>
                  </a:lnTo>
                  <a:lnTo>
                    <a:pt x="212326" y="57762"/>
                  </a:lnTo>
                  <a:lnTo>
                    <a:pt x="196535" y="27831"/>
                  </a:lnTo>
                  <a:lnTo>
                    <a:pt x="182559" y="12886"/>
                  </a:lnTo>
                  <a:lnTo>
                    <a:pt x="164649" y="2345"/>
                  </a:lnTo>
                  <a:lnTo>
                    <a:pt x="141871" y="0"/>
                  </a:lnTo>
                  <a:lnTo>
                    <a:pt x="117320" y="4027"/>
                  </a:lnTo>
                  <a:lnTo>
                    <a:pt x="62250" y="32167"/>
                  </a:lnTo>
                  <a:lnTo>
                    <a:pt x="35995" y="63661"/>
                  </a:lnTo>
                  <a:lnTo>
                    <a:pt x="13398" y="102628"/>
                  </a:lnTo>
                  <a:lnTo>
                    <a:pt x="3062" y="149399"/>
                  </a:lnTo>
                  <a:lnTo>
                    <a:pt x="0" y="200301"/>
                  </a:lnTo>
                  <a:lnTo>
                    <a:pt x="4682" y="241250"/>
                  </a:lnTo>
                  <a:lnTo>
                    <a:pt x="23981" y="293763"/>
                  </a:lnTo>
                  <a:lnTo>
                    <a:pt x="38823" y="328214"/>
                  </a:lnTo>
                  <a:lnTo>
                    <a:pt x="64409" y="359478"/>
                  </a:lnTo>
                  <a:lnTo>
                    <a:pt x="94216" y="382910"/>
                  </a:lnTo>
                  <a:lnTo>
                    <a:pt x="151798" y="405817"/>
                  </a:lnTo>
                  <a:lnTo>
                    <a:pt x="175544" y="407048"/>
                  </a:lnTo>
                  <a:lnTo>
                    <a:pt x="209281" y="4031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22063" y="1617528"/>
              <a:ext cx="297284" cy="297024"/>
            </a:xfrm>
            <a:custGeom>
              <a:avLst/>
              <a:gdLst/>
              <a:ahLst/>
              <a:cxnLst/>
              <a:rect l="0" t="0" r="0" b="0"/>
              <a:pathLst>
                <a:path w="297284" h="297024">
                  <a:moveTo>
                    <a:pt x="160412" y="196861"/>
                  </a:moveTo>
                  <a:lnTo>
                    <a:pt x="176053" y="170475"/>
                  </a:lnTo>
                  <a:lnTo>
                    <a:pt x="184132" y="147309"/>
                  </a:lnTo>
                  <a:lnTo>
                    <a:pt x="184077" y="107959"/>
                  </a:lnTo>
                  <a:lnTo>
                    <a:pt x="172409" y="47845"/>
                  </a:lnTo>
                  <a:lnTo>
                    <a:pt x="161454" y="26906"/>
                  </a:lnTo>
                  <a:lnTo>
                    <a:pt x="145667" y="12921"/>
                  </a:lnTo>
                  <a:lnTo>
                    <a:pt x="125782" y="3976"/>
                  </a:lnTo>
                  <a:lnTo>
                    <a:pt x="101347" y="0"/>
                  </a:lnTo>
                  <a:lnTo>
                    <a:pt x="78009" y="7592"/>
                  </a:lnTo>
                  <a:lnTo>
                    <a:pt x="34431" y="41061"/>
                  </a:lnTo>
                  <a:lnTo>
                    <a:pt x="19413" y="64056"/>
                  </a:lnTo>
                  <a:lnTo>
                    <a:pt x="240" y="116945"/>
                  </a:lnTo>
                  <a:lnTo>
                    <a:pt x="0" y="164083"/>
                  </a:lnTo>
                  <a:lnTo>
                    <a:pt x="7338" y="215095"/>
                  </a:lnTo>
                  <a:lnTo>
                    <a:pt x="22510" y="256076"/>
                  </a:lnTo>
                  <a:lnTo>
                    <a:pt x="41823" y="284856"/>
                  </a:lnTo>
                  <a:lnTo>
                    <a:pt x="61692" y="294461"/>
                  </a:lnTo>
                  <a:lnTo>
                    <a:pt x="73541" y="297023"/>
                  </a:lnTo>
                  <a:lnTo>
                    <a:pt x="96066" y="293630"/>
                  </a:lnTo>
                  <a:lnTo>
                    <a:pt x="116606" y="283153"/>
                  </a:lnTo>
                  <a:lnTo>
                    <a:pt x="156218" y="237860"/>
                  </a:lnTo>
                  <a:lnTo>
                    <a:pt x="180454" y="174733"/>
                  </a:lnTo>
                  <a:lnTo>
                    <a:pt x="195307" y="125029"/>
                  </a:lnTo>
                  <a:lnTo>
                    <a:pt x="197713" y="122067"/>
                  </a:lnTo>
                  <a:lnTo>
                    <a:pt x="199317" y="124771"/>
                  </a:lnTo>
                  <a:lnTo>
                    <a:pt x="203273" y="175279"/>
                  </a:lnTo>
                  <a:lnTo>
                    <a:pt x="211976" y="214123"/>
                  </a:lnTo>
                  <a:lnTo>
                    <a:pt x="241912" y="270061"/>
                  </a:lnTo>
                  <a:lnTo>
                    <a:pt x="251010" y="276076"/>
                  </a:lnTo>
                  <a:lnTo>
                    <a:pt x="297283" y="2810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393174" y="1182679"/>
              <a:ext cx="20929" cy="694882"/>
            </a:xfrm>
            <a:custGeom>
              <a:avLst/>
              <a:gdLst/>
              <a:ahLst/>
              <a:cxnLst/>
              <a:rect l="0" t="0" r="0" b="0"/>
              <a:pathLst>
                <a:path w="20929" h="694882">
                  <a:moveTo>
                    <a:pt x="10399" y="0"/>
                  </a:moveTo>
                  <a:lnTo>
                    <a:pt x="3164" y="45537"/>
                  </a:lnTo>
                  <a:lnTo>
                    <a:pt x="1335" y="90038"/>
                  </a:lnTo>
                  <a:lnTo>
                    <a:pt x="304" y="150940"/>
                  </a:lnTo>
                  <a:lnTo>
                    <a:pt x="0" y="211619"/>
                  </a:lnTo>
                  <a:lnTo>
                    <a:pt x="5498" y="274052"/>
                  </a:lnTo>
                  <a:lnTo>
                    <a:pt x="8947" y="337004"/>
                  </a:lnTo>
                  <a:lnTo>
                    <a:pt x="9969" y="400110"/>
                  </a:lnTo>
                  <a:lnTo>
                    <a:pt x="10271" y="457673"/>
                  </a:lnTo>
                  <a:lnTo>
                    <a:pt x="10361" y="511773"/>
                  </a:lnTo>
                  <a:lnTo>
                    <a:pt x="10391" y="574050"/>
                  </a:lnTo>
                  <a:lnTo>
                    <a:pt x="13518" y="634531"/>
                  </a:lnTo>
                  <a:lnTo>
                    <a:pt x="20928" y="6948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03532" y="1466948"/>
              <a:ext cx="368499" cy="52644"/>
            </a:xfrm>
            <a:custGeom>
              <a:avLst/>
              <a:gdLst/>
              <a:ahLst/>
              <a:cxnLst/>
              <a:rect l="0" t="0" r="0" b="0"/>
              <a:pathLst>
                <a:path w="368499" h="52644">
                  <a:moveTo>
                    <a:pt x="368498" y="0"/>
                  </a:moveTo>
                  <a:lnTo>
                    <a:pt x="316446" y="8334"/>
                  </a:lnTo>
                  <a:lnTo>
                    <a:pt x="256960" y="15684"/>
                  </a:lnTo>
                  <a:lnTo>
                    <a:pt x="200009" y="19465"/>
                  </a:lnTo>
                  <a:lnTo>
                    <a:pt x="137514" y="29148"/>
                  </a:lnTo>
                  <a:lnTo>
                    <a:pt x="82469" y="37753"/>
                  </a:lnTo>
                  <a:lnTo>
                    <a:pt x="23353" y="4437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499559" y="1635404"/>
              <a:ext cx="198813" cy="257944"/>
            </a:xfrm>
            <a:custGeom>
              <a:avLst/>
              <a:gdLst/>
              <a:ahLst/>
              <a:cxnLst/>
              <a:rect l="0" t="0" r="0" b="0"/>
              <a:pathLst>
                <a:path w="198813" h="257944">
                  <a:moveTo>
                    <a:pt x="40885" y="0"/>
                  </a:moveTo>
                  <a:lnTo>
                    <a:pt x="24117" y="11179"/>
                  </a:lnTo>
                  <a:lnTo>
                    <a:pt x="12766" y="29145"/>
                  </a:lnTo>
                  <a:lnTo>
                    <a:pt x="4991" y="52728"/>
                  </a:lnTo>
                  <a:lnTo>
                    <a:pt x="0" y="105995"/>
                  </a:lnTo>
                  <a:lnTo>
                    <a:pt x="4603" y="161577"/>
                  </a:lnTo>
                  <a:lnTo>
                    <a:pt x="17947" y="208042"/>
                  </a:lnTo>
                  <a:lnTo>
                    <a:pt x="36558" y="233348"/>
                  </a:lnTo>
                  <a:lnTo>
                    <a:pt x="54169" y="248380"/>
                  </a:lnTo>
                  <a:lnTo>
                    <a:pt x="79934" y="256620"/>
                  </a:lnTo>
                  <a:lnTo>
                    <a:pt x="107374" y="257943"/>
                  </a:lnTo>
                  <a:lnTo>
                    <a:pt x="127367" y="250732"/>
                  </a:lnTo>
                  <a:lnTo>
                    <a:pt x="151777" y="233519"/>
                  </a:lnTo>
                  <a:lnTo>
                    <a:pt x="179816" y="191100"/>
                  </a:lnTo>
                  <a:lnTo>
                    <a:pt x="192664" y="157228"/>
                  </a:lnTo>
                  <a:lnTo>
                    <a:pt x="197598" y="104454"/>
                  </a:lnTo>
                  <a:lnTo>
                    <a:pt x="198572" y="43380"/>
                  </a:lnTo>
                  <a:lnTo>
                    <a:pt x="1988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794703" y="1519591"/>
              <a:ext cx="156353" cy="333890"/>
            </a:xfrm>
            <a:custGeom>
              <a:avLst/>
              <a:gdLst/>
              <a:ahLst/>
              <a:cxnLst/>
              <a:rect l="0" t="0" r="0" b="0"/>
              <a:pathLst>
                <a:path w="156353" h="333890">
                  <a:moveTo>
                    <a:pt x="8954" y="231627"/>
                  </a:moveTo>
                  <a:lnTo>
                    <a:pt x="23425" y="265249"/>
                  </a:lnTo>
                  <a:lnTo>
                    <a:pt x="31830" y="316950"/>
                  </a:lnTo>
                  <a:lnTo>
                    <a:pt x="35498" y="333889"/>
                  </a:lnTo>
                  <a:lnTo>
                    <a:pt x="22240" y="274982"/>
                  </a:lnTo>
                  <a:lnTo>
                    <a:pt x="8805" y="217531"/>
                  </a:lnTo>
                  <a:lnTo>
                    <a:pt x="476" y="155793"/>
                  </a:lnTo>
                  <a:lnTo>
                    <a:pt x="0" y="92472"/>
                  </a:lnTo>
                  <a:lnTo>
                    <a:pt x="8120" y="56255"/>
                  </a:lnTo>
                  <a:lnTo>
                    <a:pt x="18721" y="38260"/>
                  </a:lnTo>
                  <a:lnTo>
                    <a:pt x="34352" y="25583"/>
                  </a:lnTo>
                  <a:lnTo>
                    <a:pt x="72981" y="7913"/>
                  </a:lnTo>
                  <a:lnTo>
                    <a:pt x="130093" y="1042"/>
                  </a:lnTo>
                  <a:lnTo>
                    <a:pt x="15635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946774" y="1569550"/>
              <a:ext cx="196191" cy="293253"/>
            </a:xfrm>
            <a:custGeom>
              <a:avLst/>
              <a:gdLst/>
              <a:ahLst/>
              <a:cxnLst/>
              <a:rect l="0" t="0" r="0" b="0"/>
              <a:pathLst>
                <a:path w="196191" h="293253">
                  <a:moveTo>
                    <a:pt x="35867" y="97440"/>
                  </a:moveTo>
                  <a:lnTo>
                    <a:pt x="53848" y="121486"/>
                  </a:lnTo>
                  <a:lnTo>
                    <a:pt x="70765" y="135813"/>
                  </a:lnTo>
                  <a:lnTo>
                    <a:pt x="93101" y="143741"/>
                  </a:lnTo>
                  <a:lnTo>
                    <a:pt x="117457" y="146094"/>
                  </a:lnTo>
                  <a:lnTo>
                    <a:pt x="139979" y="143240"/>
                  </a:lnTo>
                  <a:lnTo>
                    <a:pt x="172390" y="129468"/>
                  </a:lnTo>
                  <a:lnTo>
                    <a:pt x="187401" y="110895"/>
                  </a:lnTo>
                  <a:lnTo>
                    <a:pt x="193042" y="99391"/>
                  </a:lnTo>
                  <a:lnTo>
                    <a:pt x="196190" y="71011"/>
                  </a:lnTo>
                  <a:lnTo>
                    <a:pt x="195391" y="55254"/>
                  </a:lnTo>
                  <a:lnTo>
                    <a:pt x="185145" y="31507"/>
                  </a:lnTo>
                  <a:lnTo>
                    <a:pt x="168893" y="14324"/>
                  </a:lnTo>
                  <a:lnTo>
                    <a:pt x="149972" y="2788"/>
                  </a:lnTo>
                  <a:lnTo>
                    <a:pt x="123625" y="0"/>
                  </a:lnTo>
                  <a:lnTo>
                    <a:pt x="70229" y="7742"/>
                  </a:lnTo>
                  <a:lnTo>
                    <a:pt x="50749" y="20140"/>
                  </a:lnTo>
                  <a:lnTo>
                    <a:pt x="19180" y="56694"/>
                  </a:lnTo>
                  <a:lnTo>
                    <a:pt x="10903" y="80110"/>
                  </a:lnTo>
                  <a:lnTo>
                    <a:pt x="0" y="133271"/>
                  </a:lnTo>
                  <a:lnTo>
                    <a:pt x="1193" y="174867"/>
                  </a:lnTo>
                  <a:lnTo>
                    <a:pt x="8956" y="211238"/>
                  </a:lnTo>
                  <a:lnTo>
                    <a:pt x="24254" y="238653"/>
                  </a:lnTo>
                  <a:lnTo>
                    <a:pt x="43604" y="261593"/>
                  </a:lnTo>
                  <a:lnTo>
                    <a:pt x="75334" y="283208"/>
                  </a:lnTo>
                  <a:lnTo>
                    <a:pt x="114371" y="293252"/>
                  </a:lnTo>
                  <a:lnTo>
                    <a:pt x="165744" y="288591"/>
                  </a:lnTo>
                  <a:lnTo>
                    <a:pt x="183266" y="28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235325" y="1535973"/>
              <a:ext cx="339902" cy="331059"/>
            </a:xfrm>
            <a:custGeom>
              <a:avLst/>
              <a:gdLst/>
              <a:ahLst/>
              <a:cxnLst/>
              <a:rect l="0" t="0" r="0" b="0"/>
              <a:pathLst>
                <a:path w="339902" h="331059">
                  <a:moveTo>
                    <a:pt x="252684" y="36260"/>
                  </a:moveTo>
                  <a:lnTo>
                    <a:pt x="247095" y="13904"/>
                  </a:lnTo>
                  <a:lnTo>
                    <a:pt x="240769" y="7318"/>
                  </a:lnTo>
                  <a:lnTo>
                    <a:pt x="221262" y="0"/>
                  </a:lnTo>
                  <a:lnTo>
                    <a:pt x="183972" y="1470"/>
                  </a:lnTo>
                  <a:lnTo>
                    <a:pt x="123879" y="18825"/>
                  </a:lnTo>
                  <a:lnTo>
                    <a:pt x="99511" y="32021"/>
                  </a:lnTo>
                  <a:lnTo>
                    <a:pt x="80882" y="49584"/>
                  </a:lnTo>
                  <a:lnTo>
                    <a:pt x="62829" y="84792"/>
                  </a:lnTo>
                  <a:lnTo>
                    <a:pt x="60289" y="111252"/>
                  </a:lnTo>
                  <a:lnTo>
                    <a:pt x="61250" y="124859"/>
                  </a:lnTo>
                  <a:lnTo>
                    <a:pt x="65400" y="135101"/>
                  </a:lnTo>
                  <a:lnTo>
                    <a:pt x="79369" y="149600"/>
                  </a:lnTo>
                  <a:lnTo>
                    <a:pt x="100396" y="156823"/>
                  </a:lnTo>
                  <a:lnTo>
                    <a:pt x="126508" y="158864"/>
                  </a:lnTo>
                  <a:lnTo>
                    <a:pt x="174095" y="154606"/>
                  </a:lnTo>
                  <a:lnTo>
                    <a:pt x="224069" y="155164"/>
                  </a:lnTo>
                  <a:lnTo>
                    <a:pt x="280350" y="172008"/>
                  </a:lnTo>
                  <a:lnTo>
                    <a:pt x="302415" y="180821"/>
                  </a:lnTo>
                  <a:lnTo>
                    <a:pt x="320020" y="192536"/>
                  </a:lnTo>
                  <a:lnTo>
                    <a:pt x="332524" y="208661"/>
                  </a:lnTo>
                  <a:lnTo>
                    <a:pt x="337495" y="217875"/>
                  </a:lnTo>
                  <a:lnTo>
                    <a:pt x="339901" y="243710"/>
                  </a:lnTo>
                  <a:lnTo>
                    <a:pt x="335901" y="271180"/>
                  </a:lnTo>
                  <a:lnTo>
                    <a:pt x="326324" y="291187"/>
                  </a:lnTo>
                  <a:lnTo>
                    <a:pt x="296600" y="315605"/>
                  </a:lnTo>
                  <a:lnTo>
                    <a:pt x="252568" y="326479"/>
                  </a:lnTo>
                  <a:lnTo>
                    <a:pt x="196888" y="329701"/>
                  </a:lnTo>
                  <a:lnTo>
                    <a:pt x="135936" y="330656"/>
                  </a:lnTo>
                  <a:lnTo>
                    <a:pt x="84601" y="330939"/>
                  </a:lnTo>
                  <a:lnTo>
                    <a:pt x="22777" y="331035"/>
                  </a:lnTo>
                  <a:lnTo>
                    <a:pt x="0" y="33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431383" y="2452287"/>
            <a:ext cx="6719715" cy="968457"/>
            <a:chOff x="1431383" y="2452287"/>
            <a:chExt cx="6719715" cy="968457"/>
          </a:xfrm>
        </p:grpSpPr>
        <p:sp>
          <p:nvSpPr>
            <p:cNvPr id="33" name="Freeform 32"/>
            <p:cNvSpPr/>
            <p:nvPr/>
          </p:nvSpPr>
          <p:spPr>
            <a:xfrm>
              <a:off x="1431383" y="2975252"/>
              <a:ext cx="354319" cy="445492"/>
            </a:xfrm>
            <a:custGeom>
              <a:avLst/>
              <a:gdLst/>
              <a:ahLst/>
              <a:cxnLst/>
              <a:rect l="0" t="0" r="0" b="0"/>
              <a:pathLst>
                <a:path w="354319" h="445492">
                  <a:moveTo>
                    <a:pt x="223631" y="81499"/>
                  </a:moveTo>
                  <a:lnTo>
                    <a:pt x="212452" y="70321"/>
                  </a:lnTo>
                  <a:lnTo>
                    <a:pt x="194486" y="64833"/>
                  </a:lnTo>
                  <a:lnTo>
                    <a:pt x="172073" y="63564"/>
                  </a:lnTo>
                  <a:lnTo>
                    <a:pt x="118489" y="75354"/>
                  </a:lnTo>
                  <a:lnTo>
                    <a:pt x="86803" y="96446"/>
                  </a:lnTo>
                  <a:lnTo>
                    <a:pt x="32658" y="155587"/>
                  </a:lnTo>
                  <a:lnTo>
                    <a:pt x="8526" y="204625"/>
                  </a:lnTo>
                  <a:lnTo>
                    <a:pt x="127" y="227469"/>
                  </a:lnTo>
                  <a:lnTo>
                    <a:pt x="0" y="271239"/>
                  </a:lnTo>
                  <a:lnTo>
                    <a:pt x="7371" y="321252"/>
                  </a:lnTo>
                  <a:lnTo>
                    <a:pt x="28748" y="380979"/>
                  </a:lnTo>
                  <a:lnTo>
                    <a:pt x="49814" y="415509"/>
                  </a:lnTo>
                  <a:lnTo>
                    <a:pt x="68000" y="433109"/>
                  </a:lnTo>
                  <a:lnTo>
                    <a:pt x="90901" y="442492"/>
                  </a:lnTo>
                  <a:lnTo>
                    <a:pt x="115507" y="445491"/>
                  </a:lnTo>
                  <a:lnTo>
                    <a:pt x="150260" y="439433"/>
                  </a:lnTo>
                  <a:lnTo>
                    <a:pt x="188503" y="422170"/>
                  </a:lnTo>
                  <a:lnTo>
                    <a:pt x="247669" y="371241"/>
                  </a:lnTo>
                  <a:lnTo>
                    <a:pt x="292134" y="308489"/>
                  </a:lnTo>
                  <a:lnTo>
                    <a:pt x="320360" y="247612"/>
                  </a:lnTo>
                  <a:lnTo>
                    <a:pt x="341264" y="187751"/>
                  </a:lnTo>
                  <a:lnTo>
                    <a:pt x="354318" y="128007"/>
                  </a:lnTo>
                  <a:lnTo>
                    <a:pt x="352684" y="99440"/>
                  </a:lnTo>
                  <a:lnTo>
                    <a:pt x="344938" y="77385"/>
                  </a:lnTo>
                  <a:lnTo>
                    <a:pt x="307417" y="29420"/>
                  </a:lnTo>
                  <a:lnTo>
                    <a:pt x="292454" y="16239"/>
                  </a:lnTo>
                  <a:lnTo>
                    <a:pt x="274106" y="6481"/>
                  </a:lnTo>
                  <a:lnTo>
                    <a:pt x="238456" y="0"/>
                  </a:lnTo>
                  <a:lnTo>
                    <a:pt x="192045" y="78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29233" y="2547651"/>
              <a:ext cx="236393" cy="793371"/>
            </a:xfrm>
            <a:custGeom>
              <a:avLst/>
              <a:gdLst/>
              <a:ahLst/>
              <a:cxnLst/>
              <a:rect l="0" t="0" r="0" b="0"/>
              <a:pathLst>
                <a:path w="236393" h="793371">
                  <a:moveTo>
                    <a:pt x="78465" y="793370"/>
                  </a:moveTo>
                  <a:lnTo>
                    <a:pt x="69399" y="734753"/>
                  </a:lnTo>
                  <a:lnTo>
                    <a:pt x="67055" y="672174"/>
                  </a:lnTo>
                  <a:lnTo>
                    <a:pt x="63126" y="623189"/>
                  </a:lnTo>
                  <a:lnTo>
                    <a:pt x="71622" y="574010"/>
                  </a:lnTo>
                  <a:lnTo>
                    <a:pt x="65909" y="528723"/>
                  </a:lnTo>
                  <a:lnTo>
                    <a:pt x="60016" y="486236"/>
                  </a:lnTo>
                  <a:lnTo>
                    <a:pt x="53498" y="440057"/>
                  </a:lnTo>
                  <a:lnTo>
                    <a:pt x="43251" y="390377"/>
                  </a:lnTo>
                  <a:lnTo>
                    <a:pt x="30478" y="333744"/>
                  </a:lnTo>
                  <a:lnTo>
                    <a:pt x="23622" y="280617"/>
                  </a:lnTo>
                  <a:lnTo>
                    <a:pt x="7985" y="221735"/>
                  </a:lnTo>
                  <a:lnTo>
                    <a:pt x="0" y="170491"/>
                  </a:lnTo>
                  <a:lnTo>
                    <a:pt x="6596" y="113188"/>
                  </a:lnTo>
                  <a:lnTo>
                    <a:pt x="23724" y="56924"/>
                  </a:lnTo>
                  <a:lnTo>
                    <a:pt x="35028" y="35562"/>
                  </a:lnTo>
                  <a:lnTo>
                    <a:pt x="50971" y="20609"/>
                  </a:lnTo>
                  <a:lnTo>
                    <a:pt x="89801" y="1477"/>
                  </a:lnTo>
                  <a:lnTo>
                    <a:pt x="113529" y="0"/>
                  </a:lnTo>
                  <a:lnTo>
                    <a:pt x="138502" y="4413"/>
                  </a:lnTo>
                  <a:lnTo>
                    <a:pt x="186250" y="29430"/>
                  </a:lnTo>
                  <a:lnTo>
                    <a:pt x="217246" y="54631"/>
                  </a:lnTo>
                  <a:lnTo>
                    <a:pt x="236392" y="774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781355" y="2993580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8540" y="8334"/>
                  </a:lnTo>
                  <a:lnTo>
                    <a:pt x="136890" y="18645"/>
                  </a:lnTo>
                  <a:lnTo>
                    <a:pt x="80419" y="28683"/>
                  </a:lnTo>
                  <a:lnTo>
                    <a:pt x="36697" y="3072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660160" y="2614555"/>
              <a:ext cx="58233" cy="600125"/>
            </a:xfrm>
            <a:custGeom>
              <a:avLst/>
              <a:gdLst/>
              <a:ahLst/>
              <a:cxnLst/>
              <a:rect l="0" t="0" r="0" b="0"/>
              <a:pathLst>
                <a:path w="58233" h="600125">
                  <a:moveTo>
                    <a:pt x="5589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12622" y="138053"/>
                  </a:lnTo>
                  <a:lnTo>
                    <a:pt x="18547" y="198542"/>
                  </a:lnTo>
                  <a:lnTo>
                    <a:pt x="25047" y="255897"/>
                  </a:lnTo>
                  <a:lnTo>
                    <a:pt x="33566" y="312287"/>
                  </a:lnTo>
                  <a:lnTo>
                    <a:pt x="39581" y="368485"/>
                  </a:lnTo>
                  <a:lnTo>
                    <a:pt x="46099" y="424647"/>
                  </a:lnTo>
                  <a:lnTo>
                    <a:pt x="52282" y="472395"/>
                  </a:lnTo>
                  <a:lnTo>
                    <a:pt x="43861" y="504957"/>
                  </a:lnTo>
                  <a:lnTo>
                    <a:pt x="52556" y="563545"/>
                  </a:lnTo>
                  <a:lnTo>
                    <a:pt x="58232" y="6001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86765" y="2868792"/>
              <a:ext cx="379027" cy="30033"/>
            </a:xfrm>
            <a:custGeom>
              <a:avLst/>
              <a:gdLst/>
              <a:ahLst/>
              <a:cxnLst/>
              <a:rect l="0" t="0" r="0" b="0"/>
              <a:pathLst>
                <a:path w="379027" h="30033">
                  <a:moveTo>
                    <a:pt x="379026" y="30032"/>
                  </a:moveTo>
                  <a:lnTo>
                    <a:pt x="367847" y="18854"/>
                  </a:lnTo>
                  <a:lnTo>
                    <a:pt x="338539" y="6313"/>
                  </a:lnTo>
                  <a:lnTo>
                    <a:pt x="277138" y="0"/>
                  </a:lnTo>
                  <a:lnTo>
                    <a:pt x="218986" y="77"/>
                  </a:lnTo>
                  <a:lnTo>
                    <a:pt x="157301" y="5818"/>
                  </a:lnTo>
                  <a:lnTo>
                    <a:pt x="96911" y="9210"/>
                  </a:lnTo>
                  <a:lnTo>
                    <a:pt x="36517" y="20243"/>
                  </a:lnTo>
                  <a:lnTo>
                    <a:pt x="0" y="300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907905" y="2530326"/>
              <a:ext cx="558011" cy="589725"/>
            </a:xfrm>
            <a:custGeom>
              <a:avLst/>
              <a:gdLst/>
              <a:ahLst/>
              <a:cxnLst/>
              <a:rect l="0" t="0" r="0" b="0"/>
              <a:pathLst>
                <a:path w="558011" h="589725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0723" y="155249"/>
                  </a:lnTo>
                  <a:lnTo>
                    <a:pt x="18669" y="210735"/>
                  </a:lnTo>
                  <a:lnTo>
                    <a:pt x="20585" y="266755"/>
                  </a:lnTo>
                  <a:lnTo>
                    <a:pt x="28199" y="326390"/>
                  </a:lnTo>
                  <a:lnTo>
                    <a:pt x="31752" y="389037"/>
                  </a:lnTo>
                  <a:lnTo>
                    <a:pt x="36728" y="431439"/>
                  </a:lnTo>
                  <a:lnTo>
                    <a:pt x="40518" y="494772"/>
                  </a:lnTo>
                  <a:lnTo>
                    <a:pt x="41641" y="546812"/>
                  </a:lnTo>
                  <a:lnTo>
                    <a:pt x="35954" y="589724"/>
                  </a:lnTo>
                  <a:lnTo>
                    <a:pt x="38596" y="581074"/>
                  </a:lnTo>
                  <a:lnTo>
                    <a:pt x="42589" y="530158"/>
                  </a:lnTo>
                  <a:lnTo>
                    <a:pt x="50310" y="473827"/>
                  </a:lnTo>
                  <a:lnTo>
                    <a:pt x="57771" y="417640"/>
                  </a:lnTo>
                  <a:lnTo>
                    <a:pt x="82246" y="358895"/>
                  </a:lnTo>
                  <a:lnTo>
                    <a:pt x="86416" y="348058"/>
                  </a:lnTo>
                  <a:lnTo>
                    <a:pt x="100408" y="332897"/>
                  </a:lnTo>
                  <a:lnTo>
                    <a:pt x="109053" y="327217"/>
                  </a:lnTo>
                  <a:lnTo>
                    <a:pt x="118325" y="325769"/>
                  </a:lnTo>
                  <a:lnTo>
                    <a:pt x="137986" y="330400"/>
                  </a:lnTo>
                  <a:lnTo>
                    <a:pt x="155304" y="343377"/>
                  </a:lnTo>
                  <a:lnTo>
                    <a:pt x="185485" y="385893"/>
                  </a:lnTo>
                  <a:lnTo>
                    <a:pt x="212807" y="439351"/>
                  </a:lnTo>
                  <a:lnTo>
                    <a:pt x="225531" y="482168"/>
                  </a:lnTo>
                  <a:lnTo>
                    <a:pt x="230991" y="522021"/>
                  </a:lnTo>
                  <a:lnTo>
                    <a:pt x="233542" y="523489"/>
                  </a:lnTo>
                  <a:lnTo>
                    <a:pt x="236413" y="520958"/>
                  </a:lnTo>
                  <a:lnTo>
                    <a:pt x="261894" y="463314"/>
                  </a:lnTo>
                  <a:lnTo>
                    <a:pt x="281410" y="437276"/>
                  </a:lnTo>
                  <a:lnTo>
                    <a:pt x="307599" y="420332"/>
                  </a:lnTo>
                  <a:lnTo>
                    <a:pt x="356294" y="412532"/>
                  </a:lnTo>
                  <a:lnTo>
                    <a:pt x="419302" y="405276"/>
                  </a:lnTo>
                  <a:lnTo>
                    <a:pt x="446591" y="390443"/>
                  </a:lnTo>
                  <a:lnTo>
                    <a:pt x="458968" y="374742"/>
                  </a:lnTo>
                  <a:lnTo>
                    <a:pt x="463906" y="365642"/>
                  </a:lnTo>
                  <a:lnTo>
                    <a:pt x="466273" y="343052"/>
                  </a:lnTo>
                  <a:lnTo>
                    <a:pt x="462256" y="318584"/>
                  </a:lnTo>
                  <a:lnTo>
                    <a:pt x="452672" y="296011"/>
                  </a:lnTo>
                  <a:lnTo>
                    <a:pt x="437494" y="280520"/>
                  </a:lnTo>
                  <a:lnTo>
                    <a:pt x="428533" y="274751"/>
                  </a:lnTo>
                  <a:lnTo>
                    <a:pt x="393565" y="266632"/>
                  </a:lnTo>
                  <a:lnTo>
                    <a:pt x="353568" y="269815"/>
                  </a:lnTo>
                  <a:lnTo>
                    <a:pt x="332226" y="281355"/>
                  </a:lnTo>
                  <a:lnTo>
                    <a:pt x="299461" y="317359"/>
                  </a:lnTo>
                  <a:lnTo>
                    <a:pt x="283182" y="353476"/>
                  </a:lnTo>
                  <a:lnTo>
                    <a:pt x="275606" y="407601"/>
                  </a:lnTo>
                  <a:lnTo>
                    <a:pt x="277229" y="463353"/>
                  </a:lnTo>
                  <a:lnTo>
                    <a:pt x="288422" y="502278"/>
                  </a:lnTo>
                  <a:lnTo>
                    <a:pt x="313166" y="546872"/>
                  </a:lnTo>
                  <a:lnTo>
                    <a:pt x="329867" y="562029"/>
                  </a:lnTo>
                  <a:lnTo>
                    <a:pt x="369186" y="581292"/>
                  </a:lnTo>
                  <a:lnTo>
                    <a:pt x="421492" y="587956"/>
                  </a:lnTo>
                  <a:lnTo>
                    <a:pt x="474666" y="587941"/>
                  </a:lnTo>
                  <a:lnTo>
                    <a:pt x="529502" y="578048"/>
                  </a:lnTo>
                  <a:lnTo>
                    <a:pt x="558010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957630" y="2452287"/>
              <a:ext cx="411699" cy="676414"/>
            </a:xfrm>
            <a:custGeom>
              <a:avLst/>
              <a:gdLst/>
              <a:ahLst/>
              <a:cxnLst/>
              <a:rect l="0" t="0" r="0" b="0"/>
              <a:pathLst>
                <a:path w="411699" h="676414">
                  <a:moveTo>
                    <a:pt x="329508" y="56983"/>
                  </a:moveTo>
                  <a:lnTo>
                    <a:pt x="294610" y="27674"/>
                  </a:lnTo>
                  <a:lnTo>
                    <a:pt x="241724" y="5102"/>
                  </a:lnTo>
                  <a:lnTo>
                    <a:pt x="215624" y="0"/>
                  </a:lnTo>
                  <a:lnTo>
                    <a:pt x="160740" y="6256"/>
                  </a:lnTo>
                  <a:lnTo>
                    <a:pt x="104838" y="18757"/>
                  </a:lnTo>
                  <a:lnTo>
                    <a:pt x="73946" y="34608"/>
                  </a:lnTo>
                  <a:lnTo>
                    <a:pt x="18990" y="83788"/>
                  </a:lnTo>
                  <a:lnTo>
                    <a:pt x="2236" y="116918"/>
                  </a:lnTo>
                  <a:lnTo>
                    <a:pt x="0" y="139772"/>
                  </a:lnTo>
                  <a:lnTo>
                    <a:pt x="4076" y="162798"/>
                  </a:lnTo>
                  <a:lnTo>
                    <a:pt x="19524" y="199729"/>
                  </a:lnTo>
                  <a:lnTo>
                    <a:pt x="32250" y="218302"/>
                  </a:lnTo>
                  <a:lnTo>
                    <a:pt x="51944" y="231235"/>
                  </a:lnTo>
                  <a:lnTo>
                    <a:pt x="102715" y="249070"/>
                  </a:lnTo>
                  <a:lnTo>
                    <a:pt x="163870" y="256623"/>
                  </a:lnTo>
                  <a:lnTo>
                    <a:pt x="215291" y="268167"/>
                  </a:lnTo>
                  <a:lnTo>
                    <a:pt x="270162" y="287301"/>
                  </a:lnTo>
                  <a:lnTo>
                    <a:pt x="324891" y="322016"/>
                  </a:lnTo>
                  <a:lnTo>
                    <a:pt x="375953" y="373077"/>
                  </a:lnTo>
                  <a:lnTo>
                    <a:pt x="398902" y="410083"/>
                  </a:lnTo>
                  <a:lnTo>
                    <a:pt x="409341" y="450684"/>
                  </a:lnTo>
                  <a:lnTo>
                    <a:pt x="411698" y="507494"/>
                  </a:lnTo>
                  <a:lnTo>
                    <a:pt x="402734" y="555586"/>
                  </a:lnTo>
                  <a:lnTo>
                    <a:pt x="372568" y="611230"/>
                  </a:lnTo>
                  <a:lnTo>
                    <a:pt x="355665" y="633208"/>
                  </a:lnTo>
                  <a:lnTo>
                    <a:pt x="319841" y="657565"/>
                  </a:lnTo>
                  <a:lnTo>
                    <a:pt x="278420" y="671541"/>
                  </a:lnTo>
                  <a:lnTo>
                    <a:pt x="229623" y="676202"/>
                  </a:lnTo>
                  <a:lnTo>
                    <a:pt x="178120" y="676413"/>
                  </a:lnTo>
                  <a:lnTo>
                    <a:pt x="126985" y="669586"/>
                  </a:lnTo>
                  <a:lnTo>
                    <a:pt x="67192" y="659919"/>
                  </a:lnTo>
                  <a:lnTo>
                    <a:pt x="24181" y="6571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389092" y="2942402"/>
              <a:ext cx="195319" cy="245890"/>
            </a:xfrm>
            <a:custGeom>
              <a:avLst/>
              <a:gdLst/>
              <a:ahLst/>
              <a:cxnLst/>
              <a:rect l="0" t="0" r="0" b="0"/>
              <a:pathLst>
                <a:path w="195319" h="245890">
                  <a:moveTo>
                    <a:pt x="140202" y="9065"/>
                  </a:moveTo>
                  <a:lnTo>
                    <a:pt x="102724" y="731"/>
                  </a:lnTo>
                  <a:lnTo>
                    <a:pt x="90650" y="0"/>
                  </a:lnTo>
                  <a:lnTo>
                    <a:pt x="70995" y="5426"/>
                  </a:lnTo>
                  <a:lnTo>
                    <a:pt x="54461" y="16806"/>
                  </a:lnTo>
                  <a:lnTo>
                    <a:pt x="24782" y="55827"/>
                  </a:lnTo>
                  <a:lnTo>
                    <a:pt x="1979" y="102660"/>
                  </a:lnTo>
                  <a:lnTo>
                    <a:pt x="0" y="124362"/>
                  </a:lnTo>
                  <a:lnTo>
                    <a:pt x="8262" y="166890"/>
                  </a:lnTo>
                  <a:lnTo>
                    <a:pt x="23380" y="198547"/>
                  </a:lnTo>
                  <a:lnTo>
                    <a:pt x="48266" y="230154"/>
                  </a:lnTo>
                  <a:lnTo>
                    <a:pt x="73995" y="241857"/>
                  </a:lnTo>
                  <a:lnTo>
                    <a:pt x="102587" y="245889"/>
                  </a:lnTo>
                  <a:lnTo>
                    <a:pt x="126993" y="243781"/>
                  </a:lnTo>
                  <a:lnTo>
                    <a:pt x="160464" y="230429"/>
                  </a:lnTo>
                  <a:lnTo>
                    <a:pt x="175723" y="215073"/>
                  </a:lnTo>
                  <a:lnTo>
                    <a:pt x="195051" y="176620"/>
                  </a:lnTo>
                  <a:lnTo>
                    <a:pt x="195318" y="134490"/>
                  </a:lnTo>
                  <a:lnTo>
                    <a:pt x="187988" y="96140"/>
                  </a:lnTo>
                  <a:lnTo>
                    <a:pt x="175478" y="76621"/>
                  </a:lnTo>
                  <a:lnTo>
                    <a:pt x="119144" y="195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25314" y="2951467"/>
              <a:ext cx="156664" cy="195534"/>
            </a:xfrm>
            <a:custGeom>
              <a:avLst/>
              <a:gdLst/>
              <a:ahLst/>
              <a:cxnLst/>
              <a:rect l="0" t="0" r="0" b="0"/>
              <a:pathLst>
                <a:path w="156664" h="195534">
                  <a:moveTo>
                    <a:pt x="19793" y="0"/>
                  </a:moveTo>
                  <a:lnTo>
                    <a:pt x="5139" y="53027"/>
                  </a:lnTo>
                  <a:lnTo>
                    <a:pt x="0" y="103238"/>
                  </a:lnTo>
                  <a:lnTo>
                    <a:pt x="1450" y="141983"/>
                  </a:lnTo>
                  <a:lnTo>
                    <a:pt x="10080" y="160979"/>
                  </a:lnTo>
                  <a:lnTo>
                    <a:pt x="33683" y="184828"/>
                  </a:lnTo>
                  <a:lnTo>
                    <a:pt x="55992" y="193280"/>
                  </a:lnTo>
                  <a:lnTo>
                    <a:pt x="68492" y="195533"/>
                  </a:lnTo>
                  <a:lnTo>
                    <a:pt x="91739" y="191799"/>
                  </a:lnTo>
                  <a:lnTo>
                    <a:pt x="102852" y="187527"/>
                  </a:lnTo>
                  <a:lnTo>
                    <a:pt x="118320" y="173422"/>
                  </a:lnTo>
                  <a:lnTo>
                    <a:pt x="147801" y="130505"/>
                  </a:lnTo>
                  <a:lnTo>
                    <a:pt x="154913" y="74175"/>
                  </a:lnTo>
                  <a:lnTo>
                    <a:pt x="156663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910514" y="2635611"/>
              <a:ext cx="39920" cy="494841"/>
            </a:xfrm>
            <a:custGeom>
              <a:avLst/>
              <a:gdLst/>
              <a:ahLst/>
              <a:cxnLst/>
              <a:rect l="0" t="0" r="0" b="0"/>
              <a:pathLst>
                <a:path w="39920" h="494841">
                  <a:moveTo>
                    <a:pt x="8334" y="0"/>
                  </a:moveTo>
                  <a:lnTo>
                    <a:pt x="0" y="60384"/>
                  </a:lnTo>
                  <a:lnTo>
                    <a:pt x="1575" y="114988"/>
                  </a:lnTo>
                  <a:lnTo>
                    <a:pt x="6331" y="165092"/>
                  </a:lnTo>
                  <a:lnTo>
                    <a:pt x="7938" y="223944"/>
                  </a:lnTo>
                  <a:lnTo>
                    <a:pt x="8255" y="280629"/>
                  </a:lnTo>
                  <a:lnTo>
                    <a:pt x="11438" y="343126"/>
                  </a:lnTo>
                  <a:lnTo>
                    <a:pt x="16663" y="401924"/>
                  </a:lnTo>
                  <a:lnTo>
                    <a:pt x="20224" y="439506"/>
                  </a:lnTo>
                  <a:lnTo>
                    <a:pt x="39919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750392" y="2848762"/>
              <a:ext cx="305328" cy="29006"/>
            </a:xfrm>
            <a:custGeom>
              <a:avLst/>
              <a:gdLst/>
              <a:ahLst/>
              <a:cxnLst/>
              <a:rect l="0" t="0" r="0" b="0"/>
              <a:pathLst>
                <a:path w="305328" h="29006">
                  <a:moveTo>
                    <a:pt x="305327" y="29005"/>
                  </a:moveTo>
                  <a:lnTo>
                    <a:pt x="271705" y="14534"/>
                  </a:lnTo>
                  <a:lnTo>
                    <a:pt x="213764" y="6129"/>
                  </a:lnTo>
                  <a:lnTo>
                    <a:pt x="155755" y="0"/>
                  </a:lnTo>
                  <a:lnTo>
                    <a:pt x="97233" y="1304"/>
                  </a:lnTo>
                  <a:lnTo>
                    <a:pt x="36234" y="12225"/>
                  </a:lnTo>
                  <a:lnTo>
                    <a:pt x="0" y="290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55718" y="2561912"/>
              <a:ext cx="189514" cy="568540"/>
            </a:xfrm>
            <a:custGeom>
              <a:avLst/>
              <a:gdLst/>
              <a:ahLst/>
              <a:cxnLst/>
              <a:rect l="0" t="0" r="0" b="0"/>
              <a:pathLst>
                <a:path w="189514" h="568540">
                  <a:moveTo>
                    <a:pt x="0" y="0"/>
                  </a:moveTo>
                  <a:lnTo>
                    <a:pt x="3120" y="48931"/>
                  </a:lnTo>
                  <a:lnTo>
                    <a:pt x="8333" y="99896"/>
                  </a:lnTo>
                  <a:lnTo>
                    <a:pt x="9878" y="153211"/>
                  </a:lnTo>
                  <a:lnTo>
                    <a:pt x="15989" y="213148"/>
                  </a:lnTo>
                  <a:lnTo>
                    <a:pt x="20056" y="273557"/>
                  </a:lnTo>
                  <a:lnTo>
                    <a:pt x="20612" y="314993"/>
                  </a:lnTo>
                  <a:lnTo>
                    <a:pt x="20859" y="360705"/>
                  </a:lnTo>
                  <a:lnTo>
                    <a:pt x="20969" y="405978"/>
                  </a:lnTo>
                  <a:lnTo>
                    <a:pt x="21031" y="463181"/>
                  </a:lnTo>
                  <a:lnTo>
                    <a:pt x="21045" y="495197"/>
                  </a:lnTo>
                  <a:lnTo>
                    <a:pt x="18709" y="502097"/>
                  </a:lnTo>
                  <a:lnTo>
                    <a:pt x="14813" y="503187"/>
                  </a:lnTo>
                  <a:lnTo>
                    <a:pt x="9875" y="500405"/>
                  </a:lnTo>
                  <a:lnTo>
                    <a:pt x="7753" y="492700"/>
                  </a:lnTo>
                  <a:lnTo>
                    <a:pt x="9634" y="441428"/>
                  </a:lnTo>
                  <a:lnTo>
                    <a:pt x="12470" y="414949"/>
                  </a:lnTo>
                  <a:lnTo>
                    <a:pt x="39784" y="358540"/>
                  </a:lnTo>
                  <a:lnTo>
                    <a:pt x="56287" y="343405"/>
                  </a:lnTo>
                  <a:lnTo>
                    <a:pt x="65600" y="337731"/>
                  </a:lnTo>
                  <a:lnTo>
                    <a:pt x="88427" y="334546"/>
                  </a:lnTo>
                  <a:lnTo>
                    <a:pt x="113001" y="338200"/>
                  </a:lnTo>
                  <a:lnTo>
                    <a:pt x="135620" y="347623"/>
                  </a:lnTo>
                  <a:lnTo>
                    <a:pt x="151133" y="365849"/>
                  </a:lnTo>
                  <a:lnTo>
                    <a:pt x="174580" y="429197"/>
                  </a:lnTo>
                  <a:lnTo>
                    <a:pt x="186217" y="484516"/>
                  </a:lnTo>
                  <a:lnTo>
                    <a:pt x="185417" y="523366"/>
                  </a:lnTo>
                  <a:lnTo>
                    <a:pt x="183013" y="543783"/>
                  </a:lnTo>
                  <a:lnTo>
                    <a:pt x="189513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287345" y="2825125"/>
              <a:ext cx="281019" cy="292197"/>
            </a:xfrm>
            <a:custGeom>
              <a:avLst/>
              <a:gdLst/>
              <a:ahLst/>
              <a:cxnLst/>
              <a:rect l="0" t="0" r="0" b="0"/>
              <a:pathLst>
                <a:path w="281019" h="292197">
                  <a:moveTo>
                    <a:pt x="0" y="73699"/>
                  </a:moveTo>
                  <a:lnTo>
                    <a:pt x="0" y="122630"/>
                  </a:lnTo>
                  <a:lnTo>
                    <a:pt x="0" y="181761"/>
                  </a:lnTo>
                  <a:lnTo>
                    <a:pt x="8405" y="237331"/>
                  </a:lnTo>
                  <a:lnTo>
                    <a:pt x="14654" y="261068"/>
                  </a:lnTo>
                  <a:lnTo>
                    <a:pt x="20298" y="269972"/>
                  </a:lnTo>
                  <a:lnTo>
                    <a:pt x="35927" y="282984"/>
                  </a:lnTo>
                  <a:lnTo>
                    <a:pt x="43839" y="284582"/>
                  </a:lnTo>
                  <a:lnTo>
                    <a:pt x="51452" y="283308"/>
                  </a:lnTo>
                  <a:lnTo>
                    <a:pt x="58868" y="280119"/>
                  </a:lnTo>
                  <a:lnTo>
                    <a:pt x="80483" y="258863"/>
                  </a:lnTo>
                  <a:lnTo>
                    <a:pt x="101706" y="230338"/>
                  </a:lnTo>
                  <a:lnTo>
                    <a:pt x="109544" y="206877"/>
                  </a:lnTo>
                  <a:lnTo>
                    <a:pt x="120164" y="159277"/>
                  </a:lnTo>
                  <a:lnTo>
                    <a:pt x="122224" y="156488"/>
                  </a:lnTo>
                  <a:lnTo>
                    <a:pt x="123596" y="159307"/>
                  </a:lnTo>
                  <a:lnTo>
                    <a:pt x="135556" y="208845"/>
                  </a:lnTo>
                  <a:lnTo>
                    <a:pt x="165697" y="262985"/>
                  </a:lnTo>
                  <a:lnTo>
                    <a:pt x="188677" y="281049"/>
                  </a:lnTo>
                  <a:lnTo>
                    <a:pt x="202993" y="289141"/>
                  </a:lnTo>
                  <a:lnTo>
                    <a:pt x="214878" y="292196"/>
                  </a:lnTo>
                  <a:lnTo>
                    <a:pt x="225140" y="291894"/>
                  </a:lnTo>
                  <a:lnTo>
                    <a:pt x="234321" y="289352"/>
                  </a:lnTo>
                  <a:lnTo>
                    <a:pt x="241612" y="284148"/>
                  </a:lnTo>
                  <a:lnTo>
                    <a:pt x="252832" y="269008"/>
                  </a:lnTo>
                  <a:lnTo>
                    <a:pt x="273298" y="205902"/>
                  </a:lnTo>
                  <a:lnTo>
                    <a:pt x="281018" y="156544"/>
                  </a:lnTo>
                  <a:lnTo>
                    <a:pt x="280187" y="104875"/>
                  </a:lnTo>
                  <a:lnTo>
                    <a:pt x="269425" y="46192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03200" y="2884639"/>
              <a:ext cx="252685" cy="299827"/>
            </a:xfrm>
            <a:custGeom>
              <a:avLst/>
              <a:gdLst/>
              <a:ahLst/>
              <a:cxnLst/>
              <a:rect l="0" t="0" r="0" b="0"/>
              <a:pathLst>
                <a:path w="252685" h="299827">
                  <a:moveTo>
                    <a:pt x="0" y="87884"/>
                  </a:moveTo>
                  <a:lnTo>
                    <a:pt x="34897" y="117193"/>
                  </a:lnTo>
                  <a:lnTo>
                    <a:pt x="69742" y="131793"/>
                  </a:lnTo>
                  <a:lnTo>
                    <a:pt x="109702" y="137939"/>
                  </a:lnTo>
                  <a:lnTo>
                    <a:pt x="131035" y="133138"/>
                  </a:lnTo>
                  <a:lnTo>
                    <a:pt x="163794" y="110991"/>
                  </a:lnTo>
                  <a:lnTo>
                    <a:pt x="172233" y="88406"/>
                  </a:lnTo>
                  <a:lnTo>
                    <a:pt x="174814" y="61210"/>
                  </a:lnTo>
                  <a:lnTo>
                    <a:pt x="172062" y="37425"/>
                  </a:lnTo>
                  <a:lnTo>
                    <a:pt x="167350" y="28508"/>
                  </a:lnTo>
                  <a:lnTo>
                    <a:pt x="152757" y="15482"/>
                  </a:lnTo>
                  <a:lnTo>
                    <a:pt x="124810" y="1571"/>
                  </a:lnTo>
                  <a:lnTo>
                    <a:pt x="104605" y="0"/>
                  </a:lnTo>
                  <a:lnTo>
                    <a:pt x="85096" y="4371"/>
                  </a:lnTo>
                  <a:lnTo>
                    <a:pt x="53507" y="26241"/>
                  </a:lnTo>
                  <a:lnTo>
                    <a:pt x="46200" y="32751"/>
                  </a:lnTo>
                  <a:lnTo>
                    <a:pt x="30327" y="64270"/>
                  </a:lnTo>
                  <a:lnTo>
                    <a:pt x="22888" y="116842"/>
                  </a:lnTo>
                  <a:lnTo>
                    <a:pt x="24539" y="169167"/>
                  </a:lnTo>
                  <a:lnTo>
                    <a:pt x="35737" y="202825"/>
                  </a:lnTo>
                  <a:lnTo>
                    <a:pt x="48638" y="223197"/>
                  </a:lnTo>
                  <a:lnTo>
                    <a:pt x="104688" y="269933"/>
                  </a:lnTo>
                  <a:lnTo>
                    <a:pt x="132145" y="290134"/>
                  </a:lnTo>
                  <a:lnTo>
                    <a:pt x="160116" y="299826"/>
                  </a:lnTo>
                  <a:lnTo>
                    <a:pt x="188926" y="298674"/>
                  </a:lnTo>
                  <a:lnTo>
                    <a:pt x="225214" y="287991"/>
                  </a:lnTo>
                  <a:lnTo>
                    <a:pt x="252684" y="2773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09629" y="2880483"/>
              <a:ext cx="260983" cy="268564"/>
            </a:xfrm>
            <a:custGeom>
              <a:avLst/>
              <a:gdLst/>
              <a:ahLst/>
              <a:cxnLst/>
              <a:rect l="0" t="0" r="0" b="0"/>
              <a:pathLst>
                <a:path w="260983" h="268564">
                  <a:moveTo>
                    <a:pt x="183126" y="60455"/>
                  </a:moveTo>
                  <a:lnTo>
                    <a:pt x="153818" y="22082"/>
                  </a:lnTo>
                  <a:lnTo>
                    <a:pt x="122449" y="6451"/>
                  </a:lnTo>
                  <a:lnTo>
                    <a:pt x="83520" y="0"/>
                  </a:lnTo>
                  <a:lnTo>
                    <a:pt x="59308" y="4730"/>
                  </a:lnTo>
                  <a:lnTo>
                    <a:pt x="15168" y="26831"/>
                  </a:lnTo>
                  <a:lnTo>
                    <a:pt x="7983" y="35699"/>
                  </a:lnTo>
                  <a:lnTo>
                    <a:pt x="0" y="58031"/>
                  </a:lnTo>
                  <a:lnTo>
                    <a:pt x="2691" y="80435"/>
                  </a:lnTo>
                  <a:lnTo>
                    <a:pt x="6684" y="91322"/>
                  </a:lnTo>
                  <a:lnTo>
                    <a:pt x="20479" y="106539"/>
                  </a:lnTo>
                  <a:lnTo>
                    <a:pt x="57931" y="125840"/>
                  </a:lnTo>
                  <a:lnTo>
                    <a:pt x="114766" y="132512"/>
                  </a:lnTo>
                  <a:lnTo>
                    <a:pt x="169146" y="136950"/>
                  </a:lnTo>
                  <a:lnTo>
                    <a:pt x="223616" y="153240"/>
                  </a:lnTo>
                  <a:lnTo>
                    <a:pt x="240506" y="164474"/>
                  </a:lnTo>
                  <a:lnTo>
                    <a:pt x="245946" y="173085"/>
                  </a:lnTo>
                  <a:lnTo>
                    <a:pt x="260982" y="228260"/>
                  </a:lnTo>
                  <a:lnTo>
                    <a:pt x="259597" y="236666"/>
                  </a:lnTo>
                  <a:lnTo>
                    <a:pt x="255163" y="243440"/>
                  </a:lnTo>
                  <a:lnTo>
                    <a:pt x="240879" y="254085"/>
                  </a:lnTo>
                  <a:lnTo>
                    <a:pt x="222832" y="262716"/>
                  </a:lnTo>
                  <a:lnTo>
                    <a:pt x="181763" y="268563"/>
                  </a:lnTo>
                  <a:lnTo>
                    <a:pt x="132294" y="262133"/>
                  </a:lnTo>
                  <a:lnTo>
                    <a:pt x="72491" y="246212"/>
                  </a:lnTo>
                  <a:lnTo>
                    <a:pt x="46256" y="2394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109219" y="2582969"/>
              <a:ext cx="73050" cy="558011"/>
            </a:xfrm>
            <a:custGeom>
              <a:avLst/>
              <a:gdLst/>
              <a:ahLst/>
              <a:cxnLst/>
              <a:rect l="0" t="0" r="0" b="0"/>
              <a:pathLst>
                <a:path w="73050" h="558011">
                  <a:moveTo>
                    <a:pt x="9878" y="0"/>
                  </a:moveTo>
                  <a:lnTo>
                    <a:pt x="1545" y="55170"/>
                  </a:lnTo>
                  <a:lnTo>
                    <a:pt x="0" y="110323"/>
                  </a:lnTo>
                  <a:lnTo>
                    <a:pt x="5067" y="170881"/>
                  </a:lnTo>
                  <a:lnTo>
                    <a:pt x="10098" y="229073"/>
                  </a:lnTo>
                  <a:lnTo>
                    <a:pt x="16831" y="278573"/>
                  </a:lnTo>
                  <a:lnTo>
                    <a:pt x="20517" y="329115"/>
                  </a:lnTo>
                  <a:lnTo>
                    <a:pt x="28530" y="388707"/>
                  </a:lnTo>
                  <a:lnTo>
                    <a:pt x="36049" y="439950"/>
                  </a:lnTo>
                  <a:lnTo>
                    <a:pt x="43903" y="498338"/>
                  </a:lnTo>
                  <a:lnTo>
                    <a:pt x="73049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855885" y="2751425"/>
              <a:ext cx="400084" cy="73701"/>
            </a:xfrm>
            <a:custGeom>
              <a:avLst/>
              <a:gdLst/>
              <a:ahLst/>
              <a:cxnLst/>
              <a:rect l="0" t="0" r="0" b="0"/>
              <a:pathLst>
                <a:path w="400084" h="73701">
                  <a:moveTo>
                    <a:pt x="400083" y="73700"/>
                  </a:moveTo>
                  <a:lnTo>
                    <a:pt x="347055" y="49980"/>
                  </a:lnTo>
                  <a:lnTo>
                    <a:pt x="296844" y="35262"/>
                  </a:lnTo>
                  <a:lnTo>
                    <a:pt x="241866" y="21090"/>
                  </a:lnTo>
                  <a:lnTo>
                    <a:pt x="185946" y="7026"/>
                  </a:lnTo>
                  <a:lnTo>
                    <a:pt x="129840" y="1388"/>
                  </a:lnTo>
                  <a:lnTo>
                    <a:pt x="70577" y="274"/>
                  </a:lnTo>
                  <a:lnTo>
                    <a:pt x="29490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766274" y="2688254"/>
              <a:ext cx="68761" cy="526426"/>
            </a:xfrm>
            <a:custGeom>
              <a:avLst/>
              <a:gdLst/>
              <a:ahLst/>
              <a:cxnLst/>
              <a:rect l="0" t="0" r="0" b="0"/>
              <a:pathLst>
                <a:path w="68761" h="526426">
                  <a:moveTo>
                    <a:pt x="5590" y="0"/>
                  </a:moveTo>
                  <a:lnTo>
                    <a:pt x="0" y="16768"/>
                  </a:lnTo>
                  <a:lnTo>
                    <a:pt x="2114" y="66319"/>
                  </a:lnTo>
                  <a:lnTo>
                    <a:pt x="4560" y="116096"/>
                  </a:lnTo>
                  <a:lnTo>
                    <a:pt x="6556" y="176007"/>
                  </a:lnTo>
                  <a:lnTo>
                    <a:pt x="12765" y="225806"/>
                  </a:lnTo>
                  <a:lnTo>
                    <a:pt x="16294" y="276435"/>
                  </a:lnTo>
                  <a:lnTo>
                    <a:pt x="24254" y="336058"/>
                  </a:lnTo>
                  <a:lnTo>
                    <a:pt x="26174" y="392895"/>
                  </a:lnTo>
                  <a:lnTo>
                    <a:pt x="38915" y="417946"/>
                  </a:lnTo>
                  <a:lnTo>
                    <a:pt x="48864" y="429539"/>
                  </a:lnTo>
                  <a:lnTo>
                    <a:pt x="59917" y="458018"/>
                  </a:lnTo>
                  <a:lnTo>
                    <a:pt x="66140" y="497578"/>
                  </a:lnTo>
                  <a:lnTo>
                    <a:pt x="68760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568804" y="2595490"/>
              <a:ext cx="603143" cy="634720"/>
            </a:xfrm>
            <a:custGeom>
              <a:avLst/>
              <a:gdLst/>
              <a:ahLst/>
              <a:cxnLst/>
              <a:rect l="0" t="0" r="0" b="0"/>
              <a:pathLst>
                <a:path w="603143" h="634720">
                  <a:moveTo>
                    <a:pt x="13546" y="166464"/>
                  </a:moveTo>
                  <a:lnTo>
                    <a:pt x="2368" y="149696"/>
                  </a:lnTo>
                  <a:lnTo>
                    <a:pt x="0" y="132105"/>
                  </a:lnTo>
                  <a:lnTo>
                    <a:pt x="1006" y="122501"/>
                  </a:lnTo>
                  <a:lnTo>
                    <a:pt x="8363" y="105591"/>
                  </a:lnTo>
                  <a:lnTo>
                    <a:pt x="32150" y="75671"/>
                  </a:lnTo>
                  <a:lnTo>
                    <a:pt x="86114" y="40182"/>
                  </a:lnTo>
                  <a:lnTo>
                    <a:pt x="134725" y="12058"/>
                  </a:lnTo>
                  <a:lnTo>
                    <a:pt x="175533" y="2171"/>
                  </a:lnTo>
                  <a:lnTo>
                    <a:pt x="238480" y="0"/>
                  </a:lnTo>
                  <a:lnTo>
                    <a:pt x="281665" y="7827"/>
                  </a:lnTo>
                  <a:lnTo>
                    <a:pt x="339190" y="37443"/>
                  </a:lnTo>
                  <a:lnTo>
                    <a:pt x="354419" y="57259"/>
                  </a:lnTo>
                  <a:lnTo>
                    <a:pt x="376500" y="114475"/>
                  </a:lnTo>
                  <a:lnTo>
                    <a:pt x="379232" y="153659"/>
                  </a:lnTo>
                  <a:lnTo>
                    <a:pt x="371982" y="194905"/>
                  </a:lnTo>
                  <a:lnTo>
                    <a:pt x="354366" y="234422"/>
                  </a:lnTo>
                  <a:lnTo>
                    <a:pt x="313061" y="277549"/>
                  </a:lnTo>
                  <a:lnTo>
                    <a:pt x="285565" y="293874"/>
                  </a:lnTo>
                  <a:lnTo>
                    <a:pt x="265465" y="296010"/>
                  </a:lnTo>
                  <a:lnTo>
                    <a:pt x="255191" y="294942"/>
                  </a:lnTo>
                  <a:lnTo>
                    <a:pt x="250682" y="296570"/>
                  </a:lnTo>
                  <a:lnTo>
                    <a:pt x="250016" y="299994"/>
                  </a:lnTo>
                  <a:lnTo>
                    <a:pt x="263376" y="322232"/>
                  </a:lnTo>
                  <a:lnTo>
                    <a:pt x="299332" y="377257"/>
                  </a:lnTo>
                  <a:lnTo>
                    <a:pt x="324261" y="427273"/>
                  </a:lnTo>
                  <a:lnTo>
                    <a:pt x="352438" y="488025"/>
                  </a:lnTo>
                  <a:lnTo>
                    <a:pt x="378341" y="515595"/>
                  </a:lnTo>
                  <a:lnTo>
                    <a:pt x="436557" y="572010"/>
                  </a:lnTo>
                  <a:lnTo>
                    <a:pt x="477170" y="618189"/>
                  </a:lnTo>
                  <a:lnTo>
                    <a:pt x="501141" y="630443"/>
                  </a:lnTo>
                  <a:lnTo>
                    <a:pt x="526223" y="634719"/>
                  </a:lnTo>
                  <a:lnTo>
                    <a:pt x="549069" y="632721"/>
                  </a:lnTo>
                  <a:lnTo>
                    <a:pt x="567801" y="624813"/>
                  </a:lnTo>
                  <a:lnTo>
                    <a:pt x="588381" y="613447"/>
                  </a:lnTo>
                  <a:lnTo>
                    <a:pt x="603142" y="6086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003491" y="2852818"/>
              <a:ext cx="189597" cy="260540"/>
            </a:xfrm>
            <a:custGeom>
              <a:avLst/>
              <a:gdLst/>
              <a:ahLst/>
              <a:cxnLst/>
              <a:rect l="0" t="0" r="0" b="0"/>
              <a:pathLst>
                <a:path w="189597" h="260540">
                  <a:moveTo>
                    <a:pt x="0" y="98648"/>
                  </a:moveTo>
                  <a:lnTo>
                    <a:pt x="11178" y="109827"/>
                  </a:lnTo>
                  <a:lnTo>
                    <a:pt x="40486" y="122368"/>
                  </a:lnTo>
                  <a:lnTo>
                    <a:pt x="98377" y="127510"/>
                  </a:lnTo>
                  <a:lnTo>
                    <a:pt x="157017" y="115375"/>
                  </a:lnTo>
                  <a:lnTo>
                    <a:pt x="175459" y="102573"/>
                  </a:lnTo>
                  <a:lnTo>
                    <a:pt x="183654" y="94246"/>
                  </a:lnTo>
                  <a:lnTo>
                    <a:pt x="187946" y="84015"/>
                  </a:lnTo>
                  <a:lnTo>
                    <a:pt x="189596" y="60169"/>
                  </a:lnTo>
                  <a:lnTo>
                    <a:pt x="183310" y="40212"/>
                  </a:lnTo>
                  <a:lnTo>
                    <a:pt x="178359" y="31615"/>
                  </a:lnTo>
                  <a:lnTo>
                    <a:pt x="163498" y="18943"/>
                  </a:lnTo>
                  <a:lnTo>
                    <a:pt x="125363" y="1276"/>
                  </a:lnTo>
                  <a:lnTo>
                    <a:pt x="104849" y="0"/>
                  </a:lnTo>
                  <a:lnTo>
                    <a:pt x="94466" y="1297"/>
                  </a:lnTo>
                  <a:lnTo>
                    <a:pt x="76690" y="12097"/>
                  </a:lnTo>
                  <a:lnTo>
                    <a:pt x="46214" y="47627"/>
                  </a:lnTo>
                  <a:lnTo>
                    <a:pt x="30330" y="83661"/>
                  </a:lnTo>
                  <a:lnTo>
                    <a:pt x="23804" y="129563"/>
                  </a:lnTo>
                  <a:lnTo>
                    <a:pt x="27460" y="174619"/>
                  </a:lnTo>
                  <a:lnTo>
                    <a:pt x="39110" y="197144"/>
                  </a:lnTo>
                  <a:lnTo>
                    <a:pt x="77983" y="236964"/>
                  </a:lnTo>
                  <a:lnTo>
                    <a:pt x="126905" y="259351"/>
                  </a:lnTo>
                  <a:lnTo>
                    <a:pt x="147649" y="260539"/>
                  </a:lnTo>
                  <a:lnTo>
                    <a:pt x="178984" y="2565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077190" y="2885729"/>
              <a:ext cx="386507" cy="528993"/>
            </a:xfrm>
            <a:custGeom>
              <a:avLst/>
              <a:gdLst/>
              <a:ahLst/>
              <a:cxnLst/>
              <a:rect l="0" t="0" r="0" b="0"/>
              <a:pathLst>
                <a:path w="386507" h="528993">
                  <a:moveTo>
                    <a:pt x="284269" y="192079"/>
                  </a:moveTo>
                  <a:lnTo>
                    <a:pt x="323812" y="133301"/>
                  </a:lnTo>
                  <a:lnTo>
                    <a:pt x="333031" y="95505"/>
                  </a:lnTo>
                  <a:lnTo>
                    <a:pt x="334325" y="82073"/>
                  </a:lnTo>
                  <a:lnTo>
                    <a:pt x="329523" y="60909"/>
                  </a:lnTo>
                  <a:lnTo>
                    <a:pt x="310546" y="32721"/>
                  </a:lnTo>
                  <a:lnTo>
                    <a:pt x="291269" y="14799"/>
                  </a:lnTo>
                  <a:lnTo>
                    <a:pt x="267104" y="2934"/>
                  </a:lnTo>
                  <a:lnTo>
                    <a:pt x="243885" y="0"/>
                  </a:lnTo>
                  <a:lnTo>
                    <a:pt x="232780" y="856"/>
                  </a:lnTo>
                  <a:lnTo>
                    <a:pt x="214202" y="11165"/>
                  </a:lnTo>
                  <a:lnTo>
                    <a:pt x="183211" y="46379"/>
                  </a:lnTo>
                  <a:lnTo>
                    <a:pt x="167239" y="76769"/>
                  </a:lnTo>
                  <a:lnTo>
                    <a:pt x="160686" y="119179"/>
                  </a:lnTo>
                  <a:lnTo>
                    <a:pt x="165393" y="145641"/>
                  </a:lnTo>
                  <a:lnTo>
                    <a:pt x="181197" y="177150"/>
                  </a:lnTo>
                  <a:lnTo>
                    <a:pt x="187478" y="185636"/>
                  </a:lnTo>
                  <a:lnTo>
                    <a:pt x="196345" y="191293"/>
                  </a:lnTo>
                  <a:lnTo>
                    <a:pt x="218676" y="197579"/>
                  </a:lnTo>
                  <a:lnTo>
                    <a:pt x="251966" y="195529"/>
                  </a:lnTo>
                  <a:lnTo>
                    <a:pt x="270302" y="187373"/>
                  </a:lnTo>
                  <a:lnTo>
                    <a:pt x="278467" y="181923"/>
                  </a:lnTo>
                  <a:lnTo>
                    <a:pt x="290660" y="166508"/>
                  </a:lnTo>
                  <a:lnTo>
                    <a:pt x="311800" y="110550"/>
                  </a:lnTo>
                  <a:lnTo>
                    <a:pt x="319122" y="87994"/>
                  </a:lnTo>
                  <a:lnTo>
                    <a:pt x="322712" y="85254"/>
                  </a:lnTo>
                  <a:lnTo>
                    <a:pt x="326275" y="88107"/>
                  </a:lnTo>
                  <a:lnTo>
                    <a:pt x="340400" y="126308"/>
                  </a:lnTo>
                  <a:lnTo>
                    <a:pt x="349559" y="187320"/>
                  </a:lnTo>
                  <a:lnTo>
                    <a:pt x="369905" y="238372"/>
                  </a:lnTo>
                  <a:lnTo>
                    <a:pt x="383212" y="290544"/>
                  </a:lnTo>
                  <a:lnTo>
                    <a:pt x="386506" y="341877"/>
                  </a:lnTo>
                  <a:lnTo>
                    <a:pt x="377730" y="398617"/>
                  </a:lnTo>
                  <a:lnTo>
                    <a:pt x="374652" y="410489"/>
                  </a:lnTo>
                  <a:lnTo>
                    <a:pt x="361875" y="429921"/>
                  </a:lnTo>
                  <a:lnTo>
                    <a:pt x="343327" y="445186"/>
                  </a:lnTo>
                  <a:lnTo>
                    <a:pt x="290172" y="464517"/>
                  </a:lnTo>
                  <a:lnTo>
                    <a:pt x="237665" y="472843"/>
                  </a:lnTo>
                  <a:lnTo>
                    <a:pt x="180773" y="478429"/>
                  </a:lnTo>
                  <a:lnTo>
                    <a:pt x="120326" y="490798"/>
                  </a:lnTo>
                  <a:lnTo>
                    <a:pt x="66186" y="504506"/>
                  </a:lnTo>
                  <a:lnTo>
                    <a:pt x="19789" y="518479"/>
                  </a:lnTo>
                  <a:lnTo>
                    <a:pt x="0" y="5289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529915" y="2972523"/>
              <a:ext cx="42116" cy="221100"/>
            </a:xfrm>
            <a:custGeom>
              <a:avLst/>
              <a:gdLst/>
              <a:ahLst/>
              <a:cxnLst/>
              <a:rect l="0" t="0" r="0" b="0"/>
              <a:pathLst>
                <a:path w="42116" h="221100">
                  <a:moveTo>
                    <a:pt x="0" y="0"/>
                  </a:moveTo>
                  <a:lnTo>
                    <a:pt x="0" y="57264"/>
                  </a:lnTo>
                  <a:lnTo>
                    <a:pt x="3510" y="89792"/>
                  </a:lnTo>
                  <a:lnTo>
                    <a:pt x="22877" y="140989"/>
                  </a:lnTo>
                  <a:lnTo>
                    <a:pt x="37968" y="198212"/>
                  </a:lnTo>
                  <a:lnTo>
                    <a:pt x="42115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519387" y="28145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622460" y="2909353"/>
              <a:ext cx="183657" cy="260154"/>
            </a:xfrm>
            <a:custGeom>
              <a:avLst/>
              <a:gdLst/>
              <a:ahLst/>
              <a:cxnLst/>
              <a:rect l="0" t="0" r="0" b="0"/>
              <a:pathLst>
                <a:path w="183657" h="260154">
                  <a:moveTo>
                    <a:pt x="139082" y="21056"/>
                  </a:moveTo>
                  <a:lnTo>
                    <a:pt x="127904" y="9878"/>
                  </a:lnTo>
                  <a:lnTo>
                    <a:pt x="106818" y="7510"/>
                  </a:lnTo>
                  <a:lnTo>
                    <a:pt x="81458" y="11526"/>
                  </a:lnTo>
                  <a:lnTo>
                    <a:pt x="62389" y="21110"/>
                  </a:lnTo>
                  <a:lnTo>
                    <a:pt x="38499" y="45249"/>
                  </a:lnTo>
                  <a:lnTo>
                    <a:pt x="10636" y="93252"/>
                  </a:lnTo>
                  <a:lnTo>
                    <a:pt x="887" y="120214"/>
                  </a:lnTo>
                  <a:lnTo>
                    <a:pt x="0" y="161701"/>
                  </a:lnTo>
                  <a:lnTo>
                    <a:pt x="13708" y="189630"/>
                  </a:lnTo>
                  <a:lnTo>
                    <a:pt x="49456" y="234509"/>
                  </a:lnTo>
                  <a:lnTo>
                    <a:pt x="77432" y="252888"/>
                  </a:lnTo>
                  <a:lnTo>
                    <a:pt x="113536" y="260153"/>
                  </a:lnTo>
                  <a:lnTo>
                    <a:pt x="137088" y="252494"/>
                  </a:lnTo>
                  <a:lnTo>
                    <a:pt x="148281" y="245538"/>
                  </a:lnTo>
                  <a:lnTo>
                    <a:pt x="163838" y="222212"/>
                  </a:lnTo>
                  <a:lnTo>
                    <a:pt x="183357" y="159577"/>
                  </a:lnTo>
                  <a:lnTo>
                    <a:pt x="183656" y="113832"/>
                  </a:lnTo>
                  <a:lnTo>
                    <a:pt x="161734" y="53768"/>
                  </a:lnTo>
                  <a:lnTo>
                    <a:pt x="146964" y="24510"/>
                  </a:lnTo>
                  <a:lnTo>
                    <a:pt x="12855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845770" y="2895874"/>
              <a:ext cx="305328" cy="392506"/>
            </a:xfrm>
            <a:custGeom>
              <a:avLst/>
              <a:gdLst/>
              <a:ahLst/>
              <a:cxnLst/>
              <a:rect l="0" t="0" r="0" b="0"/>
              <a:pathLst>
                <a:path w="305328" h="392506">
                  <a:moveTo>
                    <a:pt x="0" y="108235"/>
                  </a:moveTo>
                  <a:lnTo>
                    <a:pt x="17959" y="163280"/>
                  </a:lnTo>
                  <a:lnTo>
                    <a:pt x="29367" y="198894"/>
                  </a:lnTo>
                  <a:lnTo>
                    <a:pt x="58697" y="256352"/>
                  </a:lnTo>
                  <a:lnTo>
                    <a:pt x="66252" y="277010"/>
                  </a:lnTo>
                  <a:lnTo>
                    <a:pt x="66395" y="281583"/>
                  </a:lnTo>
                  <a:lnTo>
                    <a:pt x="64150" y="282292"/>
                  </a:lnTo>
                  <a:lnTo>
                    <a:pt x="60314" y="280425"/>
                  </a:lnTo>
                  <a:lnTo>
                    <a:pt x="24008" y="223991"/>
                  </a:lnTo>
                  <a:lnTo>
                    <a:pt x="14523" y="181268"/>
                  </a:lnTo>
                  <a:lnTo>
                    <a:pt x="11318" y="121665"/>
                  </a:lnTo>
                  <a:lnTo>
                    <a:pt x="13804" y="61018"/>
                  </a:lnTo>
                  <a:lnTo>
                    <a:pt x="20173" y="38117"/>
                  </a:lnTo>
                  <a:lnTo>
                    <a:pt x="30802" y="20139"/>
                  </a:lnTo>
                  <a:lnTo>
                    <a:pt x="46445" y="7470"/>
                  </a:lnTo>
                  <a:lnTo>
                    <a:pt x="55530" y="2454"/>
                  </a:lnTo>
                  <a:lnTo>
                    <a:pt x="74983" y="0"/>
                  </a:lnTo>
                  <a:lnTo>
                    <a:pt x="85083" y="983"/>
                  </a:lnTo>
                  <a:lnTo>
                    <a:pt x="121656" y="19135"/>
                  </a:lnTo>
                  <a:lnTo>
                    <a:pt x="174448" y="62492"/>
                  </a:lnTo>
                  <a:lnTo>
                    <a:pt x="213825" y="123630"/>
                  </a:lnTo>
                  <a:lnTo>
                    <a:pt x="234641" y="180958"/>
                  </a:lnTo>
                  <a:lnTo>
                    <a:pt x="269285" y="243807"/>
                  </a:lnTo>
                  <a:lnTo>
                    <a:pt x="286899" y="303861"/>
                  </a:lnTo>
                  <a:lnTo>
                    <a:pt x="298047" y="355321"/>
                  </a:lnTo>
                  <a:lnTo>
                    <a:pt x="305327" y="3925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684681" y="5350911"/>
            <a:ext cx="15990" cy="452726"/>
          </a:xfrm>
          <a:custGeom>
            <a:avLst/>
            <a:gdLst/>
            <a:ahLst/>
            <a:cxnLst/>
            <a:rect l="0" t="0" r="0" b="0"/>
            <a:pathLst>
              <a:path w="15990" h="452726">
                <a:moveTo>
                  <a:pt x="0" y="0"/>
                </a:moveTo>
                <a:lnTo>
                  <a:pt x="0" y="48931"/>
                </a:lnTo>
                <a:lnTo>
                  <a:pt x="3119" y="99896"/>
                </a:lnTo>
                <a:lnTo>
                  <a:pt x="8333" y="153211"/>
                </a:lnTo>
                <a:lnTo>
                  <a:pt x="10095" y="213148"/>
                </a:lnTo>
                <a:lnTo>
                  <a:pt x="15989" y="267096"/>
                </a:lnTo>
                <a:lnTo>
                  <a:pt x="12820" y="326500"/>
                </a:lnTo>
                <a:lnTo>
                  <a:pt x="11207" y="379840"/>
                </a:lnTo>
                <a:lnTo>
                  <a:pt x="10663" y="431613"/>
                </a:lnTo>
                <a:lnTo>
                  <a:pt x="10528" y="45272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400411" y="5277211"/>
            <a:ext cx="589597" cy="52644"/>
          </a:xfrm>
          <a:custGeom>
            <a:avLst/>
            <a:gdLst/>
            <a:ahLst/>
            <a:cxnLst/>
            <a:rect l="0" t="0" r="0" b="0"/>
            <a:pathLst>
              <a:path w="589597" h="52644">
                <a:moveTo>
                  <a:pt x="589596" y="0"/>
                </a:moveTo>
                <a:lnTo>
                  <a:pt x="540666" y="0"/>
                </a:lnTo>
                <a:lnTo>
                  <a:pt x="487124" y="5590"/>
                </a:lnTo>
                <a:lnTo>
                  <a:pt x="424772" y="9553"/>
                </a:lnTo>
                <a:lnTo>
                  <a:pt x="366454" y="11410"/>
                </a:lnTo>
                <a:lnTo>
                  <a:pt x="307061" y="17679"/>
                </a:lnTo>
                <a:lnTo>
                  <a:pt x="256448" y="20057"/>
                </a:lnTo>
                <a:lnTo>
                  <a:pt x="201547" y="21931"/>
                </a:lnTo>
                <a:lnTo>
                  <a:pt x="140418" y="29332"/>
                </a:lnTo>
                <a:lnTo>
                  <a:pt x="78560" y="36730"/>
                </a:lnTo>
                <a:lnTo>
                  <a:pt x="21584" y="48287"/>
                </a:lnTo>
                <a:lnTo>
                  <a:pt x="0" y="5264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850060" y="5484640"/>
            <a:ext cx="224176" cy="227044"/>
          </a:xfrm>
          <a:custGeom>
            <a:avLst/>
            <a:gdLst/>
            <a:ahLst/>
            <a:cxnLst/>
            <a:rect l="0" t="0" r="0" b="0"/>
            <a:pathLst>
              <a:path w="224176" h="227044">
                <a:moveTo>
                  <a:pt x="13605" y="87370"/>
                </a:moveTo>
                <a:lnTo>
                  <a:pt x="30373" y="98548"/>
                </a:lnTo>
                <a:lnTo>
                  <a:pt x="63157" y="105500"/>
                </a:lnTo>
                <a:lnTo>
                  <a:pt x="114987" y="106679"/>
                </a:lnTo>
                <a:lnTo>
                  <a:pt x="171019" y="93696"/>
                </a:lnTo>
                <a:lnTo>
                  <a:pt x="179379" y="88078"/>
                </a:lnTo>
                <a:lnTo>
                  <a:pt x="191788" y="72477"/>
                </a:lnTo>
                <a:lnTo>
                  <a:pt x="193225" y="63403"/>
                </a:lnTo>
                <a:lnTo>
                  <a:pt x="188583" y="43962"/>
                </a:lnTo>
                <a:lnTo>
                  <a:pt x="172815" y="18876"/>
                </a:lnTo>
                <a:lnTo>
                  <a:pt x="156895" y="7015"/>
                </a:lnTo>
                <a:lnTo>
                  <a:pt x="147736" y="2215"/>
                </a:lnTo>
                <a:lnTo>
                  <a:pt x="125082" y="0"/>
                </a:lnTo>
                <a:lnTo>
                  <a:pt x="77999" y="8110"/>
                </a:lnTo>
                <a:lnTo>
                  <a:pt x="45553" y="28790"/>
                </a:lnTo>
                <a:lnTo>
                  <a:pt x="12724" y="59984"/>
                </a:lnTo>
                <a:lnTo>
                  <a:pt x="2295" y="78708"/>
                </a:lnTo>
                <a:lnTo>
                  <a:pt x="0" y="98728"/>
                </a:lnTo>
                <a:lnTo>
                  <a:pt x="8058" y="145765"/>
                </a:lnTo>
                <a:lnTo>
                  <a:pt x="23140" y="175122"/>
                </a:lnTo>
                <a:lnTo>
                  <a:pt x="42427" y="198638"/>
                </a:lnTo>
                <a:lnTo>
                  <a:pt x="68548" y="214834"/>
                </a:lnTo>
                <a:lnTo>
                  <a:pt x="104104" y="227043"/>
                </a:lnTo>
                <a:lnTo>
                  <a:pt x="144275" y="226890"/>
                </a:lnTo>
                <a:lnTo>
                  <a:pt x="199182" y="204803"/>
                </a:lnTo>
                <a:lnTo>
                  <a:pt x="224175" y="1926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147935" y="5540424"/>
            <a:ext cx="157928" cy="178985"/>
          </a:xfrm>
          <a:custGeom>
            <a:avLst/>
            <a:gdLst/>
            <a:ahLst/>
            <a:cxnLst/>
            <a:rect l="0" t="0" r="0" b="0"/>
            <a:pathLst>
              <a:path w="157928" h="178985">
                <a:moveTo>
                  <a:pt x="157927" y="0"/>
                </a:moveTo>
                <a:lnTo>
                  <a:pt x="122011" y="53875"/>
                </a:lnTo>
                <a:lnTo>
                  <a:pt x="73410" y="114752"/>
                </a:lnTo>
                <a:lnTo>
                  <a:pt x="21245" y="165069"/>
                </a:lnTo>
                <a:lnTo>
                  <a:pt x="0" y="1789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1116349" y="5540424"/>
            <a:ext cx="200043" cy="168457"/>
          </a:xfrm>
          <a:custGeom>
            <a:avLst/>
            <a:gdLst/>
            <a:ahLst/>
            <a:cxnLst/>
            <a:rect l="0" t="0" r="0" b="0"/>
            <a:pathLst>
              <a:path w="200043" h="168457">
                <a:moveTo>
                  <a:pt x="0" y="0"/>
                </a:moveTo>
                <a:lnTo>
                  <a:pt x="60873" y="42661"/>
                </a:lnTo>
                <a:lnTo>
                  <a:pt x="116536" y="92609"/>
                </a:lnTo>
                <a:lnTo>
                  <a:pt x="144494" y="118297"/>
                </a:lnTo>
                <a:lnTo>
                  <a:pt x="200042" y="1684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371764" y="5536071"/>
            <a:ext cx="239426" cy="172862"/>
          </a:xfrm>
          <a:custGeom>
            <a:avLst/>
            <a:gdLst/>
            <a:ahLst/>
            <a:cxnLst/>
            <a:rect l="0" t="0" r="0" b="0"/>
            <a:pathLst>
              <a:path w="239426" h="172862">
                <a:moveTo>
                  <a:pt x="102554" y="130695"/>
                </a:moveTo>
                <a:lnTo>
                  <a:pt x="140928" y="101386"/>
                </a:lnTo>
                <a:lnTo>
                  <a:pt x="156558" y="75608"/>
                </a:lnTo>
                <a:lnTo>
                  <a:pt x="158531" y="55909"/>
                </a:lnTo>
                <a:lnTo>
                  <a:pt x="157420" y="45742"/>
                </a:lnTo>
                <a:lnTo>
                  <a:pt x="146826" y="25088"/>
                </a:lnTo>
                <a:lnTo>
                  <a:pt x="139088" y="14667"/>
                </a:lnTo>
                <a:lnTo>
                  <a:pt x="128080" y="7719"/>
                </a:lnTo>
                <a:lnTo>
                  <a:pt x="100251" y="0"/>
                </a:lnTo>
                <a:lnTo>
                  <a:pt x="77744" y="2808"/>
                </a:lnTo>
                <a:lnTo>
                  <a:pt x="51919" y="17543"/>
                </a:lnTo>
                <a:lnTo>
                  <a:pt x="22232" y="43483"/>
                </a:lnTo>
                <a:lnTo>
                  <a:pt x="6485" y="69759"/>
                </a:lnTo>
                <a:lnTo>
                  <a:pt x="0" y="105361"/>
                </a:lnTo>
                <a:lnTo>
                  <a:pt x="4722" y="128794"/>
                </a:lnTo>
                <a:lnTo>
                  <a:pt x="15789" y="149737"/>
                </a:lnTo>
                <a:lnTo>
                  <a:pt x="32406" y="166844"/>
                </a:lnTo>
                <a:lnTo>
                  <a:pt x="42921" y="171172"/>
                </a:lnTo>
                <a:lnTo>
                  <a:pt x="67082" y="172861"/>
                </a:lnTo>
                <a:lnTo>
                  <a:pt x="87179" y="166593"/>
                </a:lnTo>
                <a:lnTo>
                  <a:pt x="95813" y="161646"/>
                </a:lnTo>
                <a:lnTo>
                  <a:pt x="108527" y="146791"/>
                </a:lnTo>
                <a:lnTo>
                  <a:pt x="142073" y="90239"/>
                </a:lnTo>
                <a:lnTo>
                  <a:pt x="153468" y="27968"/>
                </a:lnTo>
                <a:lnTo>
                  <a:pt x="154044" y="29455"/>
                </a:lnTo>
                <a:lnTo>
                  <a:pt x="166548" y="90785"/>
                </a:lnTo>
                <a:lnTo>
                  <a:pt x="174280" y="115297"/>
                </a:lnTo>
                <a:lnTo>
                  <a:pt x="185515" y="133990"/>
                </a:lnTo>
                <a:lnTo>
                  <a:pt x="204546" y="146977"/>
                </a:lnTo>
                <a:lnTo>
                  <a:pt x="239425" y="16228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658793" y="5479448"/>
            <a:ext cx="249425" cy="229433"/>
          </a:xfrm>
          <a:custGeom>
            <a:avLst/>
            <a:gdLst/>
            <a:ahLst/>
            <a:cxnLst/>
            <a:rect l="0" t="0" r="0" b="0"/>
            <a:pathLst>
              <a:path w="249425" h="229433">
                <a:moveTo>
                  <a:pt x="184023" y="8333"/>
                </a:moveTo>
                <a:lnTo>
                  <a:pt x="146545" y="0"/>
                </a:lnTo>
                <a:lnTo>
                  <a:pt x="89532" y="3828"/>
                </a:lnTo>
                <a:lnTo>
                  <a:pt x="32690" y="24254"/>
                </a:lnTo>
                <a:lnTo>
                  <a:pt x="13038" y="37246"/>
                </a:lnTo>
                <a:lnTo>
                  <a:pt x="6862" y="46326"/>
                </a:lnTo>
                <a:lnTo>
                  <a:pt x="0" y="68893"/>
                </a:lnTo>
                <a:lnTo>
                  <a:pt x="1679" y="79122"/>
                </a:lnTo>
                <a:lnTo>
                  <a:pt x="12904" y="96727"/>
                </a:lnTo>
                <a:lnTo>
                  <a:pt x="32711" y="106111"/>
                </a:lnTo>
                <a:lnTo>
                  <a:pt x="55941" y="109112"/>
                </a:lnTo>
                <a:lnTo>
                  <a:pt x="115683" y="104114"/>
                </a:lnTo>
                <a:lnTo>
                  <a:pt x="175933" y="94891"/>
                </a:lnTo>
                <a:lnTo>
                  <a:pt x="201484" y="95936"/>
                </a:lnTo>
                <a:lnTo>
                  <a:pt x="224539" y="104200"/>
                </a:lnTo>
                <a:lnTo>
                  <a:pt x="240244" y="118791"/>
                </a:lnTo>
                <a:lnTo>
                  <a:pt x="246070" y="127595"/>
                </a:lnTo>
                <a:lnTo>
                  <a:pt x="249424" y="146736"/>
                </a:lnTo>
                <a:lnTo>
                  <a:pt x="245845" y="166942"/>
                </a:lnTo>
                <a:lnTo>
                  <a:pt x="236456" y="187620"/>
                </a:lnTo>
                <a:lnTo>
                  <a:pt x="221364" y="202270"/>
                </a:lnTo>
                <a:lnTo>
                  <a:pt x="212426" y="207814"/>
                </a:lnTo>
                <a:lnTo>
                  <a:pt x="157224" y="217883"/>
                </a:lnTo>
                <a:lnTo>
                  <a:pt x="100047" y="226804"/>
                </a:lnTo>
                <a:lnTo>
                  <a:pt x="38103" y="228913"/>
                </a:lnTo>
                <a:lnTo>
                  <a:pt x="5038" y="22943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2351476" y="5487782"/>
            <a:ext cx="17765" cy="189513"/>
          </a:xfrm>
          <a:custGeom>
            <a:avLst/>
            <a:gdLst/>
            <a:ahLst/>
            <a:cxnLst/>
            <a:rect l="0" t="0" r="0" b="0"/>
            <a:pathLst>
              <a:path w="17765" h="189513">
                <a:moveTo>
                  <a:pt x="7236" y="0"/>
                </a:moveTo>
                <a:lnTo>
                  <a:pt x="0" y="27556"/>
                </a:lnTo>
                <a:lnTo>
                  <a:pt x="477" y="80659"/>
                </a:lnTo>
                <a:lnTo>
                  <a:pt x="13581" y="137570"/>
                </a:lnTo>
                <a:lnTo>
                  <a:pt x="17764" y="1895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2348183" y="5340382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2423195" y="5480374"/>
            <a:ext cx="242524" cy="183344"/>
          </a:xfrm>
          <a:custGeom>
            <a:avLst/>
            <a:gdLst/>
            <a:ahLst/>
            <a:cxnLst/>
            <a:rect l="0" t="0" r="0" b="0"/>
            <a:pathLst>
              <a:path w="242524" h="183344">
                <a:moveTo>
                  <a:pt x="146087" y="17936"/>
                </a:moveTo>
                <a:lnTo>
                  <a:pt x="134909" y="6757"/>
                </a:lnTo>
                <a:lnTo>
                  <a:pt x="116942" y="1269"/>
                </a:lnTo>
                <a:lnTo>
                  <a:pt x="94529" y="0"/>
                </a:lnTo>
                <a:lnTo>
                  <a:pt x="40945" y="11790"/>
                </a:lnTo>
                <a:lnTo>
                  <a:pt x="9259" y="21704"/>
                </a:lnTo>
                <a:lnTo>
                  <a:pt x="3396" y="27467"/>
                </a:lnTo>
                <a:lnTo>
                  <a:pt x="657" y="34818"/>
                </a:lnTo>
                <a:lnTo>
                  <a:pt x="0" y="43229"/>
                </a:lnTo>
                <a:lnTo>
                  <a:pt x="4242" y="51175"/>
                </a:lnTo>
                <a:lnTo>
                  <a:pt x="21434" y="66244"/>
                </a:lnTo>
                <a:lnTo>
                  <a:pt x="31399" y="70029"/>
                </a:lnTo>
                <a:lnTo>
                  <a:pt x="88653" y="70737"/>
                </a:lnTo>
                <a:lnTo>
                  <a:pt x="141848" y="71780"/>
                </a:lnTo>
                <a:lnTo>
                  <a:pt x="176416" y="80163"/>
                </a:lnTo>
                <a:lnTo>
                  <a:pt x="216419" y="103364"/>
                </a:lnTo>
                <a:lnTo>
                  <a:pt x="231158" y="117905"/>
                </a:lnTo>
                <a:lnTo>
                  <a:pt x="241608" y="136066"/>
                </a:lnTo>
                <a:lnTo>
                  <a:pt x="242523" y="144652"/>
                </a:lnTo>
                <a:lnTo>
                  <a:pt x="237301" y="160432"/>
                </a:lnTo>
                <a:lnTo>
                  <a:pt x="220942" y="172124"/>
                </a:lnTo>
                <a:lnTo>
                  <a:pt x="198073" y="180051"/>
                </a:lnTo>
                <a:lnTo>
                  <a:pt x="160060" y="183343"/>
                </a:lnTo>
                <a:lnTo>
                  <a:pt x="98837" y="171490"/>
                </a:lnTo>
                <a:lnTo>
                  <a:pt x="40802" y="15480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3127292" y="5266683"/>
            <a:ext cx="2" cy="389556"/>
          </a:xfrm>
          <a:custGeom>
            <a:avLst/>
            <a:gdLst/>
            <a:ahLst/>
            <a:cxnLst/>
            <a:rect l="0" t="0" r="0" b="0"/>
            <a:pathLst>
              <a:path w="2" h="389556">
                <a:moveTo>
                  <a:pt x="0" y="0"/>
                </a:moveTo>
                <a:lnTo>
                  <a:pt x="1" y="57264"/>
                </a:lnTo>
                <a:lnTo>
                  <a:pt x="1" y="112894"/>
                </a:lnTo>
                <a:lnTo>
                  <a:pt x="1" y="156630"/>
                </a:lnTo>
                <a:lnTo>
                  <a:pt x="1" y="199465"/>
                </a:lnTo>
                <a:lnTo>
                  <a:pt x="1" y="241899"/>
                </a:lnTo>
                <a:lnTo>
                  <a:pt x="1" y="299012"/>
                </a:lnTo>
                <a:lnTo>
                  <a:pt x="1" y="360231"/>
                </a:lnTo>
                <a:lnTo>
                  <a:pt x="0" y="3895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2937779" y="5424610"/>
            <a:ext cx="294799" cy="31587"/>
          </a:xfrm>
          <a:custGeom>
            <a:avLst/>
            <a:gdLst/>
            <a:ahLst/>
            <a:cxnLst/>
            <a:rect l="0" t="0" r="0" b="0"/>
            <a:pathLst>
              <a:path w="294799" h="31587">
                <a:moveTo>
                  <a:pt x="294798" y="31586"/>
                </a:moveTo>
                <a:lnTo>
                  <a:pt x="283620" y="20408"/>
                </a:lnTo>
                <a:lnTo>
                  <a:pt x="262534" y="14919"/>
                </a:lnTo>
                <a:lnTo>
                  <a:pt x="214659" y="11830"/>
                </a:lnTo>
                <a:lnTo>
                  <a:pt x="162259" y="10914"/>
                </a:lnTo>
                <a:lnTo>
                  <a:pt x="102631" y="10605"/>
                </a:lnTo>
                <a:lnTo>
                  <a:pt x="46963" y="330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3211520" y="5235097"/>
            <a:ext cx="379027" cy="389556"/>
          </a:xfrm>
          <a:custGeom>
            <a:avLst/>
            <a:gdLst/>
            <a:ahLst/>
            <a:cxnLst/>
            <a:rect l="0" t="0" r="0" b="0"/>
            <a:pathLst>
              <a:path w="379027" h="389556">
                <a:moveTo>
                  <a:pt x="0" y="0"/>
                </a:moveTo>
                <a:lnTo>
                  <a:pt x="11453" y="48931"/>
                </a:lnTo>
                <a:lnTo>
                  <a:pt x="18212" y="96777"/>
                </a:lnTo>
                <a:lnTo>
                  <a:pt x="26084" y="154167"/>
                </a:lnTo>
                <a:lnTo>
                  <a:pt x="29956" y="205167"/>
                </a:lnTo>
                <a:lnTo>
                  <a:pt x="36692" y="259142"/>
                </a:lnTo>
                <a:lnTo>
                  <a:pt x="41043" y="321377"/>
                </a:lnTo>
                <a:lnTo>
                  <a:pt x="40627" y="356356"/>
                </a:lnTo>
                <a:lnTo>
                  <a:pt x="38783" y="356894"/>
                </a:lnTo>
                <a:lnTo>
                  <a:pt x="36384" y="353743"/>
                </a:lnTo>
                <a:lnTo>
                  <a:pt x="36838" y="340883"/>
                </a:lnTo>
                <a:lnTo>
                  <a:pt x="49825" y="286699"/>
                </a:lnTo>
                <a:lnTo>
                  <a:pt x="56459" y="264292"/>
                </a:lnTo>
                <a:lnTo>
                  <a:pt x="62206" y="255744"/>
                </a:lnTo>
                <a:lnTo>
                  <a:pt x="77950" y="243125"/>
                </a:lnTo>
                <a:lnTo>
                  <a:pt x="87062" y="241633"/>
                </a:lnTo>
                <a:lnTo>
                  <a:pt x="106544" y="246213"/>
                </a:lnTo>
                <a:lnTo>
                  <a:pt x="114314" y="253049"/>
                </a:lnTo>
                <a:lnTo>
                  <a:pt x="135188" y="294524"/>
                </a:lnTo>
                <a:lnTo>
                  <a:pt x="153027" y="348574"/>
                </a:lnTo>
                <a:lnTo>
                  <a:pt x="157645" y="379232"/>
                </a:lnTo>
                <a:lnTo>
                  <a:pt x="160079" y="379164"/>
                </a:lnTo>
                <a:lnTo>
                  <a:pt x="162871" y="375608"/>
                </a:lnTo>
                <a:lnTo>
                  <a:pt x="173960" y="329862"/>
                </a:lnTo>
                <a:lnTo>
                  <a:pt x="179144" y="321683"/>
                </a:lnTo>
                <a:lnTo>
                  <a:pt x="194263" y="309477"/>
                </a:lnTo>
                <a:lnTo>
                  <a:pt x="213851" y="301322"/>
                </a:lnTo>
                <a:lnTo>
                  <a:pt x="264554" y="296087"/>
                </a:lnTo>
                <a:lnTo>
                  <a:pt x="319630" y="295053"/>
                </a:lnTo>
                <a:lnTo>
                  <a:pt x="341319" y="288672"/>
                </a:lnTo>
                <a:lnTo>
                  <a:pt x="350378" y="283695"/>
                </a:lnTo>
                <a:lnTo>
                  <a:pt x="356418" y="275698"/>
                </a:lnTo>
                <a:lnTo>
                  <a:pt x="363129" y="254334"/>
                </a:lnTo>
                <a:lnTo>
                  <a:pt x="362578" y="244425"/>
                </a:lnTo>
                <a:lnTo>
                  <a:pt x="355728" y="227177"/>
                </a:lnTo>
                <a:lnTo>
                  <a:pt x="333129" y="204312"/>
                </a:lnTo>
                <a:lnTo>
                  <a:pt x="322692" y="200549"/>
                </a:lnTo>
                <a:lnTo>
                  <a:pt x="298616" y="199487"/>
                </a:lnTo>
                <a:lnTo>
                  <a:pt x="264344" y="211056"/>
                </a:lnTo>
                <a:lnTo>
                  <a:pt x="237551" y="229302"/>
                </a:lnTo>
                <a:lnTo>
                  <a:pt x="214795" y="255115"/>
                </a:lnTo>
                <a:lnTo>
                  <a:pt x="206599" y="277941"/>
                </a:lnTo>
                <a:lnTo>
                  <a:pt x="204413" y="290579"/>
                </a:lnTo>
                <a:lnTo>
                  <a:pt x="208223" y="310860"/>
                </a:lnTo>
                <a:lnTo>
                  <a:pt x="229734" y="348534"/>
                </a:lnTo>
                <a:lnTo>
                  <a:pt x="245994" y="362745"/>
                </a:lnTo>
                <a:lnTo>
                  <a:pt x="285028" y="381399"/>
                </a:lnTo>
                <a:lnTo>
                  <a:pt x="339835" y="387944"/>
                </a:lnTo>
                <a:lnTo>
                  <a:pt x="379026" y="3895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4004581" y="5212647"/>
            <a:ext cx="291375" cy="422535"/>
          </a:xfrm>
          <a:custGeom>
            <a:avLst/>
            <a:gdLst/>
            <a:ahLst/>
            <a:cxnLst/>
            <a:rect l="0" t="0" r="0" b="0"/>
            <a:pathLst>
              <a:path w="291375" h="422535">
                <a:moveTo>
                  <a:pt x="59748" y="75093"/>
                </a:moveTo>
                <a:lnTo>
                  <a:pt x="50172" y="106376"/>
                </a:lnTo>
                <a:lnTo>
                  <a:pt x="39504" y="122531"/>
                </a:lnTo>
                <a:lnTo>
                  <a:pt x="34554" y="124266"/>
                </a:lnTo>
                <a:lnTo>
                  <a:pt x="30083" y="121913"/>
                </a:lnTo>
                <a:lnTo>
                  <a:pt x="25934" y="116835"/>
                </a:lnTo>
                <a:lnTo>
                  <a:pt x="24442" y="98714"/>
                </a:lnTo>
                <a:lnTo>
                  <a:pt x="33017" y="48953"/>
                </a:lnTo>
                <a:lnTo>
                  <a:pt x="48188" y="19125"/>
                </a:lnTo>
                <a:lnTo>
                  <a:pt x="63969" y="6155"/>
                </a:lnTo>
                <a:lnTo>
                  <a:pt x="73090" y="1058"/>
                </a:lnTo>
                <a:lnTo>
                  <a:pt x="82681" y="0"/>
                </a:lnTo>
                <a:lnTo>
                  <a:pt x="102695" y="5064"/>
                </a:lnTo>
                <a:lnTo>
                  <a:pt x="128105" y="21068"/>
                </a:lnTo>
                <a:lnTo>
                  <a:pt x="140041" y="40164"/>
                </a:lnTo>
                <a:lnTo>
                  <a:pt x="162826" y="90551"/>
                </a:lnTo>
                <a:lnTo>
                  <a:pt x="174215" y="153969"/>
                </a:lnTo>
                <a:lnTo>
                  <a:pt x="180882" y="204269"/>
                </a:lnTo>
                <a:lnTo>
                  <a:pt x="176959" y="263779"/>
                </a:lnTo>
                <a:lnTo>
                  <a:pt x="173843" y="292315"/>
                </a:lnTo>
                <a:lnTo>
                  <a:pt x="152778" y="345642"/>
                </a:lnTo>
                <a:lnTo>
                  <a:pt x="126087" y="384728"/>
                </a:lnTo>
                <a:lnTo>
                  <a:pt x="99681" y="407692"/>
                </a:lnTo>
                <a:lnTo>
                  <a:pt x="76716" y="412818"/>
                </a:lnTo>
                <a:lnTo>
                  <a:pt x="52081" y="410027"/>
                </a:lnTo>
                <a:lnTo>
                  <a:pt x="29434" y="400987"/>
                </a:lnTo>
                <a:lnTo>
                  <a:pt x="13910" y="386051"/>
                </a:lnTo>
                <a:lnTo>
                  <a:pt x="8132" y="377155"/>
                </a:lnTo>
                <a:lnTo>
                  <a:pt x="0" y="342278"/>
                </a:lnTo>
                <a:lnTo>
                  <a:pt x="4337" y="322134"/>
                </a:lnTo>
                <a:lnTo>
                  <a:pt x="8770" y="313486"/>
                </a:lnTo>
                <a:lnTo>
                  <a:pt x="16404" y="307721"/>
                </a:lnTo>
                <a:lnTo>
                  <a:pt x="37364" y="301316"/>
                </a:lnTo>
                <a:lnTo>
                  <a:pt x="59158" y="304708"/>
                </a:lnTo>
                <a:lnTo>
                  <a:pt x="112313" y="325173"/>
                </a:lnTo>
                <a:lnTo>
                  <a:pt x="142783" y="344293"/>
                </a:lnTo>
                <a:lnTo>
                  <a:pt x="197592" y="393597"/>
                </a:lnTo>
                <a:lnTo>
                  <a:pt x="218108" y="408113"/>
                </a:lnTo>
                <a:lnTo>
                  <a:pt x="242044" y="416124"/>
                </a:lnTo>
                <a:lnTo>
                  <a:pt x="291374" y="42253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4274899" y="5226259"/>
            <a:ext cx="115814" cy="135181"/>
          </a:xfrm>
          <a:custGeom>
            <a:avLst/>
            <a:gdLst/>
            <a:ahLst/>
            <a:cxnLst/>
            <a:rect l="0" t="0" r="0" b="0"/>
            <a:pathLst>
              <a:path w="115814" h="135181">
                <a:moveTo>
                  <a:pt x="0" y="19367"/>
                </a:moveTo>
                <a:lnTo>
                  <a:pt x="0" y="68298"/>
                </a:lnTo>
                <a:lnTo>
                  <a:pt x="0" y="89077"/>
                </a:lnTo>
                <a:lnTo>
                  <a:pt x="0" y="52824"/>
                </a:lnTo>
                <a:lnTo>
                  <a:pt x="6239" y="33847"/>
                </a:lnTo>
                <a:lnTo>
                  <a:pt x="29308" y="2600"/>
                </a:lnTo>
                <a:lnTo>
                  <a:pt x="37086" y="0"/>
                </a:lnTo>
                <a:lnTo>
                  <a:pt x="55087" y="3351"/>
                </a:lnTo>
                <a:lnTo>
                  <a:pt x="79363" y="18391"/>
                </a:lnTo>
                <a:lnTo>
                  <a:pt x="91034" y="34141"/>
                </a:lnTo>
                <a:lnTo>
                  <a:pt x="108059" y="72848"/>
                </a:lnTo>
                <a:lnTo>
                  <a:pt x="115813" y="13518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4458154" y="5053989"/>
            <a:ext cx="100855" cy="300928"/>
          </a:xfrm>
          <a:custGeom>
            <a:avLst/>
            <a:gdLst/>
            <a:ahLst/>
            <a:cxnLst/>
            <a:rect l="0" t="0" r="0" b="0"/>
            <a:pathLst>
              <a:path w="100855" h="300928">
                <a:moveTo>
                  <a:pt x="90486" y="275865"/>
                </a:moveTo>
                <a:lnTo>
                  <a:pt x="87366" y="233173"/>
                </a:lnTo>
                <a:lnTo>
                  <a:pt x="84896" y="222837"/>
                </a:lnTo>
                <a:lnTo>
                  <a:pt x="79741" y="214777"/>
                </a:lnTo>
                <a:lnTo>
                  <a:pt x="64653" y="202701"/>
                </a:lnTo>
                <a:lnTo>
                  <a:pt x="46249" y="199674"/>
                </a:lnTo>
                <a:lnTo>
                  <a:pt x="36428" y="200505"/>
                </a:lnTo>
                <a:lnTo>
                  <a:pt x="19276" y="210786"/>
                </a:lnTo>
                <a:lnTo>
                  <a:pt x="11427" y="218441"/>
                </a:lnTo>
                <a:lnTo>
                  <a:pt x="2706" y="239425"/>
                </a:lnTo>
                <a:lnTo>
                  <a:pt x="0" y="263179"/>
                </a:lnTo>
                <a:lnTo>
                  <a:pt x="2696" y="285435"/>
                </a:lnTo>
                <a:lnTo>
                  <a:pt x="8563" y="292773"/>
                </a:lnTo>
                <a:lnTo>
                  <a:pt x="27559" y="300927"/>
                </a:lnTo>
                <a:lnTo>
                  <a:pt x="36836" y="298422"/>
                </a:lnTo>
                <a:lnTo>
                  <a:pt x="53383" y="283161"/>
                </a:lnTo>
                <a:lnTo>
                  <a:pt x="81901" y="235236"/>
                </a:lnTo>
                <a:lnTo>
                  <a:pt x="96892" y="180708"/>
                </a:lnTo>
                <a:lnTo>
                  <a:pt x="100200" y="124878"/>
                </a:lnTo>
                <a:lnTo>
                  <a:pt x="100854" y="68789"/>
                </a:lnTo>
                <a:lnTo>
                  <a:pt x="97863" y="15769"/>
                </a:lnTo>
                <a:lnTo>
                  <a:pt x="95404" y="4202"/>
                </a:lnTo>
                <a:lnTo>
                  <a:pt x="92594" y="0"/>
                </a:lnTo>
                <a:lnTo>
                  <a:pt x="89552" y="708"/>
                </a:lnTo>
                <a:lnTo>
                  <a:pt x="86354" y="4689"/>
                </a:lnTo>
                <a:lnTo>
                  <a:pt x="81852" y="32650"/>
                </a:lnTo>
                <a:lnTo>
                  <a:pt x="80332" y="84020"/>
                </a:lnTo>
                <a:lnTo>
                  <a:pt x="80031" y="139227"/>
                </a:lnTo>
                <a:lnTo>
                  <a:pt x="79972" y="195192"/>
                </a:lnTo>
                <a:lnTo>
                  <a:pt x="88292" y="253890"/>
                </a:lnTo>
                <a:lnTo>
                  <a:pt x="90486" y="28639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4348598" y="5393025"/>
            <a:ext cx="252685" cy="21058"/>
          </a:xfrm>
          <a:custGeom>
            <a:avLst/>
            <a:gdLst/>
            <a:ahLst/>
            <a:cxnLst/>
            <a:rect l="0" t="0" r="0" b="0"/>
            <a:pathLst>
              <a:path w="252685" h="21058">
                <a:moveTo>
                  <a:pt x="252684" y="0"/>
                </a:moveTo>
                <a:lnTo>
                  <a:pt x="194067" y="5589"/>
                </a:lnTo>
                <a:lnTo>
                  <a:pt x="131488" y="9553"/>
                </a:lnTo>
                <a:lnTo>
                  <a:pt x="80163" y="11409"/>
                </a:lnTo>
                <a:lnTo>
                  <a:pt x="22897" y="18805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4959251" y="5087699"/>
            <a:ext cx="21046" cy="558011"/>
          </a:xfrm>
          <a:custGeom>
            <a:avLst/>
            <a:gdLst/>
            <a:ahLst/>
            <a:cxnLst/>
            <a:rect l="0" t="0" r="0" b="0"/>
            <a:pathLst>
              <a:path w="21046" h="558011">
                <a:moveTo>
                  <a:pt x="0" y="0"/>
                </a:moveTo>
                <a:lnTo>
                  <a:pt x="0" y="48930"/>
                </a:lnTo>
                <a:lnTo>
                  <a:pt x="3120" y="99895"/>
                </a:lnTo>
                <a:lnTo>
                  <a:pt x="8333" y="153211"/>
                </a:lnTo>
                <a:lnTo>
                  <a:pt x="12998" y="208002"/>
                </a:lnTo>
                <a:lnTo>
                  <a:pt x="17475" y="251542"/>
                </a:lnTo>
                <a:lnTo>
                  <a:pt x="19465" y="294291"/>
                </a:lnTo>
                <a:lnTo>
                  <a:pt x="20350" y="336686"/>
                </a:lnTo>
                <a:lnTo>
                  <a:pt x="20847" y="400016"/>
                </a:lnTo>
                <a:lnTo>
                  <a:pt x="20995" y="456995"/>
                </a:lnTo>
                <a:lnTo>
                  <a:pt x="21045" y="518169"/>
                </a:lnTo>
                <a:lnTo>
                  <a:pt x="17932" y="537573"/>
                </a:lnTo>
                <a:lnTo>
                  <a:pt x="10528" y="55801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5061230" y="5461291"/>
            <a:ext cx="213877" cy="184155"/>
          </a:xfrm>
          <a:custGeom>
            <a:avLst/>
            <a:gdLst/>
            <a:ahLst/>
            <a:cxnLst/>
            <a:rect l="0" t="0" r="0" b="0"/>
            <a:pathLst>
              <a:path w="213877" h="184155">
                <a:moveTo>
                  <a:pt x="140176" y="68604"/>
                </a:moveTo>
                <a:lnTo>
                  <a:pt x="130601" y="30086"/>
                </a:lnTo>
                <a:lnTo>
                  <a:pt x="119933" y="12101"/>
                </a:lnTo>
                <a:lnTo>
                  <a:pt x="111473" y="6369"/>
                </a:lnTo>
                <a:lnTo>
                  <a:pt x="89595" y="0"/>
                </a:lnTo>
                <a:lnTo>
                  <a:pt x="79549" y="641"/>
                </a:lnTo>
                <a:lnTo>
                  <a:pt x="62148" y="7593"/>
                </a:lnTo>
                <a:lnTo>
                  <a:pt x="39198" y="24660"/>
                </a:lnTo>
                <a:lnTo>
                  <a:pt x="23169" y="50125"/>
                </a:lnTo>
                <a:lnTo>
                  <a:pt x="0" y="110944"/>
                </a:lnTo>
                <a:lnTo>
                  <a:pt x="507" y="147960"/>
                </a:lnTo>
                <a:lnTo>
                  <a:pt x="8301" y="168604"/>
                </a:lnTo>
                <a:lnTo>
                  <a:pt x="13655" y="177385"/>
                </a:lnTo>
                <a:lnTo>
                  <a:pt x="20734" y="182069"/>
                </a:lnTo>
                <a:lnTo>
                  <a:pt x="37958" y="184154"/>
                </a:lnTo>
                <a:lnTo>
                  <a:pt x="46295" y="180732"/>
                </a:lnTo>
                <a:lnTo>
                  <a:pt x="61796" y="167572"/>
                </a:lnTo>
                <a:lnTo>
                  <a:pt x="78088" y="140432"/>
                </a:lnTo>
                <a:lnTo>
                  <a:pt x="101359" y="78968"/>
                </a:lnTo>
                <a:lnTo>
                  <a:pt x="104939" y="76684"/>
                </a:lnTo>
                <a:lnTo>
                  <a:pt x="108496" y="79840"/>
                </a:lnTo>
                <a:lnTo>
                  <a:pt x="128199" y="112938"/>
                </a:lnTo>
                <a:lnTo>
                  <a:pt x="144212" y="126522"/>
                </a:lnTo>
                <a:lnTo>
                  <a:pt x="164197" y="135290"/>
                </a:lnTo>
                <a:lnTo>
                  <a:pt x="213876" y="14230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5296163" y="5403553"/>
            <a:ext cx="136871" cy="232726"/>
          </a:xfrm>
          <a:custGeom>
            <a:avLst/>
            <a:gdLst/>
            <a:ahLst/>
            <a:cxnLst/>
            <a:rect l="0" t="0" r="0" b="0"/>
            <a:pathLst>
              <a:path w="136871" h="232726">
                <a:moveTo>
                  <a:pt x="0" y="94757"/>
                </a:moveTo>
                <a:lnTo>
                  <a:pt x="2340" y="128379"/>
                </a:lnTo>
                <a:lnTo>
                  <a:pt x="22906" y="180080"/>
                </a:lnTo>
                <a:lnTo>
                  <a:pt x="45650" y="232725"/>
                </a:lnTo>
                <a:lnTo>
                  <a:pt x="44466" y="223536"/>
                </a:lnTo>
                <a:lnTo>
                  <a:pt x="22637" y="169586"/>
                </a:lnTo>
                <a:lnTo>
                  <a:pt x="7331" y="120976"/>
                </a:lnTo>
                <a:lnTo>
                  <a:pt x="6378" y="97051"/>
                </a:lnTo>
                <a:lnTo>
                  <a:pt x="11023" y="75890"/>
                </a:lnTo>
                <a:lnTo>
                  <a:pt x="20887" y="58685"/>
                </a:lnTo>
                <a:lnTo>
                  <a:pt x="50772" y="35846"/>
                </a:lnTo>
                <a:lnTo>
                  <a:pt x="105038" y="11552"/>
                </a:lnTo>
                <a:lnTo>
                  <a:pt x="13687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5359334" y="5466255"/>
            <a:ext cx="242156" cy="432139"/>
          </a:xfrm>
          <a:custGeom>
            <a:avLst/>
            <a:gdLst/>
            <a:ahLst/>
            <a:cxnLst/>
            <a:rect l="0" t="0" r="0" b="0"/>
            <a:pathLst>
              <a:path w="242156" h="432139">
                <a:moveTo>
                  <a:pt x="242155" y="116283"/>
                </a:moveTo>
                <a:lnTo>
                  <a:pt x="236566" y="57666"/>
                </a:lnTo>
                <a:lnTo>
                  <a:pt x="227501" y="22876"/>
                </a:lnTo>
                <a:lnTo>
                  <a:pt x="220688" y="14237"/>
                </a:lnTo>
                <a:lnTo>
                  <a:pt x="200639" y="1519"/>
                </a:lnTo>
                <a:lnTo>
                  <a:pt x="189911" y="0"/>
                </a:lnTo>
                <a:lnTo>
                  <a:pt x="168633" y="4550"/>
                </a:lnTo>
                <a:lnTo>
                  <a:pt x="142512" y="20266"/>
                </a:lnTo>
                <a:lnTo>
                  <a:pt x="119955" y="45330"/>
                </a:lnTo>
                <a:lnTo>
                  <a:pt x="91918" y="105995"/>
                </a:lnTo>
                <a:lnTo>
                  <a:pt x="90765" y="126919"/>
                </a:lnTo>
                <a:lnTo>
                  <a:pt x="99557" y="168947"/>
                </a:lnTo>
                <a:lnTo>
                  <a:pt x="106146" y="175959"/>
                </a:lnTo>
                <a:lnTo>
                  <a:pt x="125945" y="183750"/>
                </a:lnTo>
                <a:lnTo>
                  <a:pt x="135436" y="183488"/>
                </a:lnTo>
                <a:lnTo>
                  <a:pt x="152221" y="176957"/>
                </a:lnTo>
                <a:lnTo>
                  <a:pt x="164360" y="163137"/>
                </a:lnTo>
                <a:lnTo>
                  <a:pt x="189153" y="105246"/>
                </a:lnTo>
                <a:lnTo>
                  <a:pt x="203480" y="63540"/>
                </a:lnTo>
                <a:lnTo>
                  <a:pt x="205843" y="61234"/>
                </a:lnTo>
                <a:lnTo>
                  <a:pt x="207419" y="64376"/>
                </a:lnTo>
                <a:lnTo>
                  <a:pt x="215537" y="114219"/>
                </a:lnTo>
                <a:lnTo>
                  <a:pt x="228405" y="177183"/>
                </a:lnTo>
                <a:lnTo>
                  <a:pt x="237561" y="232204"/>
                </a:lnTo>
                <a:lnTo>
                  <a:pt x="241248" y="293902"/>
                </a:lnTo>
                <a:lnTo>
                  <a:pt x="236387" y="345561"/>
                </a:lnTo>
                <a:lnTo>
                  <a:pt x="224384" y="364803"/>
                </a:lnTo>
                <a:lnTo>
                  <a:pt x="194776" y="388790"/>
                </a:lnTo>
                <a:lnTo>
                  <a:pt x="153248" y="407596"/>
                </a:lnTo>
                <a:lnTo>
                  <a:pt x="92402" y="418841"/>
                </a:lnTo>
                <a:lnTo>
                  <a:pt x="37663" y="428298"/>
                </a:lnTo>
                <a:lnTo>
                  <a:pt x="0" y="43213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5616110" y="5432069"/>
            <a:ext cx="173513" cy="195797"/>
          </a:xfrm>
          <a:custGeom>
            <a:avLst/>
            <a:gdLst/>
            <a:ahLst/>
            <a:cxnLst/>
            <a:rect l="0" t="0" r="0" b="0"/>
            <a:pathLst>
              <a:path w="173513" h="195797">
                <a:moveTo>
                  <a:pt x="48550" y="76769"/>
                </a:moveTo>
                <a:lnTo>
                  <a:pt x="86028" y="85103"/>
                </a:lnTo>
                <a:lnTo>
                  <a:pt x="120876" y="83528"/>
                </a:lnTo>
                <a:lnTo>
                  <a:pt x="164092" y="72515"/>
                </a:lnTo>
                <a:lnTo>
                  <a:pt x="170032" y="65745"/>
                </a:lnTo>
                <a:lnTo>
                  <a:pt x="172822" y="56551"/>
                </a:lnTo>
                <a:lnTo>
                  <a:pt x="173512" y="45743"/>
                </a:lnTo>
                <a:lnTo>
                  <a:pt x="168040" y="27495"/>
                </a:lnTo>
                <a:lnTo>
                  <a:pt x="163305" y="19353"/>
                </a:lnTo>
                <a:lnTo>
                  <a:pt x="145566" y="7187"/>
                </a:lnTo>
                <a:lnTo>
                  <a:pt x="134284" y="2305"/>
                </a:lnTo>
                <a:lnTo>
                  <a:pt x="109271" y="0"/>
                </a:lnTo>
                <a:lnTo>
                  <a:pt x="60674" y="8053"/>
                </a:lnTo>
                <a:lnTo>
                  <a:pt x="33556" y="23134"/>
                </a:lnTo>
                <a:lnTo>
                  <a:pt x="10702" y="48009"/>
                </a:lnTo>
                <a:lnTo>
                  <a:pt x="2483" y="70616"/>
                </a:lnTo>
                <a:lnTo>
                  <a:pt x="0" y="96261"/>
                </a:lnTo>
                <a:lnTo>
                  <a:pt x="2796" y="123257"/>
                </a:lnTo>
                <a:lnTo>
                  <a:pt x="11058" y="144614"/>
                </a:lnTo>
                <a:lnTo>
                  <a:pt x="35425" y="177388"/>
                </a:lnTo>
                <a:lnTo>
                  <a:pt x="61429" y="193670"/>
                </a:lnTo>
                <a:lnTo>
                  <a:pt x="81181" y="195796"/>
                </a:lnTo>
                <a:lnTo>
                  <a:pt x="101657" y="191671"/>
                </a:lnTo>
                <a:lnTo>
                  <a:pt x="164364" y="1715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5853762" y="5430302"/>
            <a:ext cx="190558" cy="180806"/>
          </a:xfrm>
          <a:custGeom>
            <a:avLst/>
            <a:gdLst/>
            <a:ahLst/>
            <a:cxnLst/>
            <a:rect l="0" t="0" r="0" b="0"/>
            <a:pathLst>
              <a:path w="190558" h="180806">
                <a:moveTo>
                  <a:pt x="147810" y="57480"/>
                </a:moveTo>
                <a:lnTo>
                  <a:pt x="127567" y="13517"/>
                </a:lnTo>
                <a:lnTo>
                  <a:pt x="119107" y="7114"/>
                </a:lnTo>
                <a:lnTo>
                  <a:pt x="97229" y="0"/>
                </a:lnTo>
                <a:lnTo>
                  <a:pt x="58604" y="1584"/>
                </a:lnTo>
                <a:lnTo>
                  <a:pt x="23113" y="15052"/>
                </a:lnTo>
                <a:lnTo>
                  <a:pt x="7381" y="30434"/>
                </a:lnTo>
                <a:lnTo>
                  <a:pt x="1548" y="39449"/>
                </a:lnTo>
                <a:lnTo>
                  <a:pt x="0" y="47799"/>
                </a:lnTo>
                <a:lnTo>
                  <a:pt x="1307" y="55705"/>
                </a:lnTo>
                <a:lnTo>
                  <a:pt x="4518" y="63316"/>
                </a:lnTo>
                <a:lnTo>
                  <a:pt x="17444" y="74891"/>
                </a:lnTo>
                <a:lnTo>
                  <a:pt x="36057" y="82765"/>
                </a:lnTo>
                <a:lnTo>
                  <a:pt x="86135" y="90940"/>
                </a:lnTo>
                <a:lnTo>
                  <a:pt x="146620" y="106860"/>
                </a:lnTo>
                <a:lnTo>
                  <a:pt x="168339" y="113741"/>
                </a:lnTo>
                <a:lnTo>
                  <a:pt x="183450" y="126938"/>
                </a:lnTo>
                <a:lnTo>
                  <a:pt x="189118" y="135371"/>
                </a:lnTo>
                <a:lnTo>
                  <a:pt x="190557" y="143332"/>
                </a:lnTo>
                <a:lnTo>
                  <a:pt x="189176" y="150979"/>
                </a:lnTo>
                <a:lnTo>
                  <a:pt x="185915" y="158417"/>
                </a:lnTo>
                <a:lnTo>
                  <a:pt x="169816" y="169801"/>
                </a:lnTo>
                <a:lnTo>
                  <a:pt x="147062" y="177590"/>
                </a:lnTo>
                <a:lnTo>
                  <a:pt x="109114" y="180805"/>
                </a:lnTo>
                <a:lnTo>
                  <a:pt x="47914" y="174513"/>
                </a:lnTo>
                <a:lnTo>
                  <a:pt x="10940" y="17329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6159500" y="5245626"/>
            <a:ext cx="10529" cy="315856"/>
          </a:xfrm>
          <a:custGeom>
            <a:avLst/>
            <a:gdLst/>
            <a:ahLst/>
            <a:cxnLst/>
            <a:rect l="0" t="0" r="0" b="0"/>
            <a:pathLst>
              <a:path w="10529" h="315856">
                <a:moveTo>
                  <a:pt x="10528" y="0"/>
                </a:moveTo>
                <a:lnTo>
                  <a:pt x="2195" y="48931"/>
                </a:lnTo>
                <a:lnTo>
                  <a:pt x="650" y="99896"/>
                </a:lnTo>
                <a:lnTo>
                  <a:pt x="193" y="156331"/>
                </a:lnTo>
                <a:lnTo>
                  <a:pt x="57" y="210097"/>
                </a:lnTo>
                <a:lnTo>
                  <a:pt x="17" y="259953"/>
                </a:lnTo>
                <a:lnTo>
                  <a:pt x="0" y="3158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5927873" y="5319326"/>
            <a:ext cx="357970" cy="31586"/>
          </a:xfrm>
          <a:custGeom>
            <a:avLst/>
            <a:gdLst/>
            <a:ahLst/>
            <a:cxnLst/>
            <a:rect l="0" t="0" r="0" b="0"/>
            <a:pathLst>
              <a:path w="357970" h="31586">
                <a:moveTo>
                  <a:pt x="357969" y="0"/>
                </a:moveTo>
                <a:lnTo>
                  <a:pt x="302828" y="14654"/>
                </a:lnTo>
                <a:lnTo>
                  <a:pt x="244695" y="19792"/>
                </a:lnTo>
                <a:lnTo>
                  <a:pt x="195204" y="21852"/>
                </a:lnTo>
                <a:lnTo>
                  <a:pt x="142326" y="28181"/>
                </a:lnTo>
                <a:lnTo>
                  <a:pt x="85065" y="30576"/>
                </a:lnTo>
                <a:lnTo>
                  <a:pt x="28847" y="31386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6569321" y="5408493"/>
            <a:ext cx="206980" cy="229942"/>
          </a:xfrm>
          <a:custGeom>
            <a:avLst/>
            <a:gdLst/>
            <a:ahLst/>
            <a:cxnLst/>
            <a:rect l="0" t="0" r="0" b="0"/>
            <a:pathLst>
              <a:path w="206980" h="229942">
                <a:moveTo>
                  <a:pt x="158717" y="5589"/>
                </a:moveTo>
                <a:lnTo>
                  <a:pt x="141949" y="0"/>
                </a:lnTo>
                <a:lnTo>
                  <a:pt x="109165" y="2113"/>
                </a:lnTo>
                <a:lnTo>
                  <a:pt x="64571" y="14477"/>
                </a:lnTo>
                <a:lnTo>
                  <a:pt x="25088" y="38237"/>
                </a:lnTo>
                <a:lnTo>
                  <a:pt x="10419" y="52855"/>
                </a:lnTo>
                <a:lnTo>
                  <a:pt x="0" y="71050"/>
                </a:lnTo>
                <a:lnTo>
                  <a:pt x="264" y="78475"/>
                </a:lnTo>
                <a:lnTo>
                  <a:pt x="3949" y="84595"/>
                </a:lnTo>
                <a:lnTo>
                  <a:pt x="9915" y="89845"/>
                </a:lnTo>
                <a:lnTo>
                  <a:pt x="29022" y="95679"/>
                </a:lnTo>
                <a:lnTo>
                  <a:pt x="51943" y="97101"/>
                </a:lnTo>
                <a:lnTo>
                  <a:pt x="111468" y="91007"/>
                </a:lnTo>
                <a:lnTo>
                  <a:pt x="146667" y="95759"/>
                </a:lnTo>
                <a:lnTo>
                  <a:pt x="173734" y="110165"/>
                </a:lnTo>
                <a:lnTo>
                  <a:pt x="196572" y="129251"/>
                </a:lnTo>
                <a:lnTo>
                  <a:pt x="204787" y="149067"/>
                </a:lnTo>
                <a:lnTo>
                  <a:pt x="206979" y="160903"/>
                </a:lnTo>
                <a:lnTo>
                  <a:pt x="203174" y="180292"/>
                </a:lnTo>
                <a:lnTo>
                  <a:pt x="192514" y="196709"/>
                </a:lnTo>
                <a:lnTo>
                  <a:pt x="176078" y="211804"/>
                </a:lnTo>
                <a:lnTo>
                  <a:pt x="141505" y="227866"/>
                </a:lnTo>
                <a:lnTo>
                  <a:pt x="118311" y="229941"/>
                </a:lnTo>
                <a:lnTo>
                  <a:pt x="64186" y="218710"/>
                </a:lnTo>
                <a:lnTo>
                  <a:pt x="21848" y="20563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6875438" y="5214041"/>
            <a:ext cx="31586" cy="410612"/>
          </a:xfrm>
          <a:custGeom>
            <a:avLst/>
            <a:gdLst/>
            <a:ahLst/>
            <a:cxnLst/>
            <a:rect l="0" t="0" r="0" b="0"/>
            <a:pathLst>
              <a:path w="31586" h="410612">
                <a:moveTo>
                  <a:pt x="0" y="0"/>
                </a:moveTo>
                <a:lnTo>
                  <a:pt x="0" y="60383"/>
                </a:lnTo>
                <a:lnTo>
                  <a:pt x="5589" y="121632"/>
                </a:lnTo>
                <a:lnTo>
                  <a:pt x="10723" y="178270"/>
                </a:lnTo>
                <a:lnTo>
                  <a:pt x="17475" y="234534"/>
                </a:lnTo>
                <a:lnTo>
                  <a:pt x="21165" y="293320"/>
                </a:lnTo>
                <a:lnTo>
                  <a:pt x="29180" y="356290"/>
                </a:lnTo>
                <a:lnTo>
                  <a:pt x="31585" y="41061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6706982" y="5319326"/>
            <a:ext cx="336913" cy="19573"/>
          </a:xfrm>
          <a:custGeom>
            <a:avLst/>
            <a:gdLst/>
            <a:ahLst/>
            <a:cxnLst/>
            <a:rect l="0" t="0" r="0" b="0"/>
            <a:pathLst>
              <a:path w="336913" h="19573">
                <a:moveTo>
                  <a:pt x="336912" y="0"/>
                </a:moveTo>
                <a:lnTo>
                  <a:pt x="309355" y="7235"/>
                </a:lnTo>
                <a:lnTo>
                  <a:pt x="253133" y="12997"/>
                </a:lnTo>
                <a:lnTo>
                  <a:pt x="191031" y="19465"/>
                </a:lnTo>
                <a:lnTo>
                  <a:pt x="129675" y="19572"/>
                </a:lnTo>
                <a:lnTo>
                  <a:pt x="80796" y="13728"/>
                </a:lnTo>
                <a:lnTo>
                  <a:pt x="28004" y="11160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6992680" y="5399306"/>
            <a:ext cx="230199" cy="216330"/>
          </a:xfrm>
          <a:custGeom>
            <a:avLst/>
            <a:gdLst/>
            <a:ahLst/>
            <a:cxnLst/>
            <a:rect l="0" t="0" r="0" b="0"/>
            <a:pathLst>
              <a:path w="230199" h="216330">
                <a:moveTo>
                  <a:pt x="93327" y="120061"/>
                </a:moveTo>
                <a:lnTo>
                  <a:pt x="104506" y="108882"/>
                </a:lnTo>
                <a:lnTo>
                  <a:pt x="117047" y="79574"/>
                </a:lnTo>
                <a:lnTo>
                  <a:pt x="118298" y="57613"/>
                </a:lnTo>
                <a:lnTo>
                  <a:pt x="113784" y="36154"/>
                </a:lnTo>
                <a:lnTo>
                  <a:pt x="103979" y="14919"/>
                </a:lnTo>
                <a:lnTo>
                  <a:pt x="95749" y="7852"/>
                </a:lnTo>
                <a:lnTo>
                  <a:pt x="74126" y="0"/>
                </a:lnTo>
                <a:lnTo>
                  <a:pt x="62980" y="1416"/>
                </a:lnTo>
                <a:lnTo>
                  <a:pt x="41235" y="12348"/>
                </a:lnTo>
                <a:lnTo>
                  <a:pt x="14851" y="43822"/>
                </a:lnTo>
                <a:lnTo>
                  <a:pt x="5807" y="69409"/>
                </a:lnTo>
                <a:lnTo>
                  <a:pt x="0" y="129553"/>
                </a:lnTo>
                <a:lnTo>
                  <a:pt x="4584" y="169277"/>
                </a:lnTo>
                <a:lnTo>
                  <a:pt x="13332" y="189118"/>
                </a:lnTo>
                <a:lnTo>
                  <a:pt x="18940" y="197684"/>
                </a:lnTo>
                <a:lnTo>
                  <a:pt x="34530" y="210322"/>
                </a:lnTo>
                <a:lnTo>
                  <a:pt x="43601" y="215330"/>
                </a:lnTo>
                <a:lnTo>
                  <a:pt x="51988" y="216329"/>
                </a:lnTo>
                <a:lnTo>
                  <a:pt x="67545" y="211200"/>
                </a:lnTo>
                <a:lnTo>
                  <a:pt x="89458" y="195158"/>
                </a:lnTo>
                <a:lnTo>
                  <a:pt x="105179" y="169998"/>
                </a:lnTo>
                <a:lnTo>
                  <a:pt x="128231" y="109295"/>
                </a:lnTo>
                <a:lnTo>
                  <a:pt x="131804" y="105864"/>
                </a:lnTo>
                <a:lnTo>
                  <a:pt x="135357" y="107087"/>
                </a:lnTo>
                <a:lnTo>
                  <a:pt x="142423" y="117804"/>
                </a:lnTo>
                <a:lnTo>
                  <a:pt x="164684" y="179495"/>
                </a:lnTo>
                <a:lnTo>
                  <a:pt x="176125" y="197559"/>
                </a:lnTo>
                <a:lnTo>
                  <a:pt x="183620" y="202142"/>
                </a:lnTo>
                <a:lnTo>
                  <a:pt x="201308" y="204115"/>
                </a:lnTo>
                <a:lnTo>
                  <a:pt x="214628" y="201092"/>
                </a:lnTo>
                <a:lnTo>
                  <a:pt x="230198" y="19376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7307299" y="5214041"/>
            <a:ext cx="20865" cy="431669"/>
          </a:xfrm>
          <a:custGeom>
            <a:avLst/>
            <a:gdLst/>
            <a:ahLst/>
            <a:cxnLst/>
            <a:rect l="0" t="0" r="0" b="0"/>
            <a:pathLst>
              <a:path w="20865" h="431669">
                <a:moveTo>
                  <a:pt x="10335" y="0"/>
                </a:moveTo>
                <a:lnTo>
                  <a:pt x="3100" y="27556"/>
                </a:lnTo>
                <a:lnTo>
                  <a:pt x="458" y="90017"/>
                </a:lnTo>
                <a:lnTo>
                  <a:pt x="0" y="142875"/>
                </a:lnTo>
                <a:lnTo>
                  <a:pt x="5434" y="197068"/>
                </a:lnTo>
                <a:lnTo>
                  <a:pt x="8883" y="253102"/>
                </a:lnTo>
                <a:lnTo>
                  <a:pt x="9905" y="315979"/>
                </a:lnTo>
                <a:lnTo>
                  <a:pt x="15797" y="367884"/>
                </a:lnTo>
                <a:lnTo>
                  <a:pt x="18612" y="395131"/>
                </a:lnTo>
                <a:lnTo>
                  <a:pt x="20864" y="4316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7149179" y="5371985"/>
            <a:ext cx="326384" cy="10513"/>
          </a:xfrm>
          <a:custGeom>
            <a:avLst/>
            <a:gdLst/>
            <a:ahLst/>
            <a:cxnLst/>
            <a:rect l="0" t="0" r="0" b="0"/>
            <a:pathLst>
              <a:path w="326384" h="10513">
                <a:moveTo>
                  <a:pt x="326383" y="10512"/>
                </a:moveTo>
                <a:lnTo>
                  <a:pt x="267765" y="1446"/>
                </a:lnTo>
                <a:lnTo>
                  <a:pt x="206356" y="272"/>
                </a:lnTo>
                <a:lnTo>
                  <a:pt x="144833" y="40"/>
                </a:lnTo>
                <a:lnTo>
                  <a:pt x="93996" y="0"/>
                </a:lnTo>
                <a:lnTo>
                  <a:pt x="35594" y="5575"/>
                </a:lnTo>
                <a:lnTo>
                  <a:pt x="0" y="105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7401862" y="5406361"/>
            <a:ext cx="400085" cy="246947"/>
          </a:xfrm>
          <a:custGeom>
            <a:avLst/>
            <a:gdLst/>
            <a:ahLst/>
            <a:cxnLst/>
            <a:rect l="0" t="0" r="0" b="0"/>
            <a:pathLst>
              <a:path w="400085" h="246947">
                <a:moveTo>
                  <a:pt x="0" y="102477"/>
                </a:moveTo>
                <a:lnTo>
                  <a:pt x="62094" y="108067"/>
                </a:lnTo>
                <a:lnTo>
                  <a:pt x="94437" y="105953"/>
                </a:lnTo>
                <a:lnTo>
                  <a:pt x="145213" y="94759"/>
                </a:lnTo>
                <a:lnTo>
                  <a:pt x="184057" y="83553"/>
                </a:lnTo>
                <a:lnTo>
                  <a:pt x="203076" y="72229"/>
                </a:lnTo>
                <a:lnTo>
                  <a:pt x="216208" y="56278"/>
                </a:lnTo>
                <a:lnTo>
                  <a:pt x="221348" y="47111"/>
                </a:lnTo>
                <a:lnTo>
                  <a:pt x="222435" y="38661"/>
                </a:lnTo>
                <a:lnTo>
                  <a:pt x="217403" y="23032"/>
                </a:lnTo>
                <a:lnTo>
                  <a:pt x="201129" y="11406"/>
                </a:lnTo>
                <a:lnTo>
                  <a:pt x="177128" y="3509"/>
                </a:lnTo>
                <a:lnTo>
                  <a:pt x="146964" y="0"/>
                </a:lnTo>
                <a:lnTo>
                  <a:pt x="123419" y="4679"/>
                </a:lnTo>
                <a:lnTo>
                  <a:pt x="75655" y="27208"/>
                </a:lnTo>
                <a:lnTo>
                  <a:pt x="51296" y="65252"/>
                </a:lnTo>
                <a:lnTo>
                  <a:pt x="44726" y="77661"/>
                </a:lnTo>
                <a:lnTo>
                  <a:pt x="40545" y="103926"/>
                </a:lnTo>
                <a:lnTo>
                  <a:pt x="47394" y="158915"/>
                </a:lnTo>
                <a:lnTo>
                  <a:pt x="62266" y="195239"/>
                </a:lnTo>
                <a:lnTo>
                  <a:pt x="81491" y="222639"/>
                </a:lnTo>
                <a:lnTo>
                  <a:pt x="107594" y="239986"/>
                </a:lnTo>
                <a:lnTo>
                  <a:pt x="143144" y="246946"/>
                </a:lnTo>
                <a:lnTo>
                  <a:pt x="197078" y="242062"/>
                </a:lnTo>
                <a:lnTo>
                  <a:pt x="252793" y="236764"/>
                </a:lnTo>
                <a:lnTo>
                  <a:pt x="314447" y="224799"/>
                </a:lnTo>
                <a:lnTo>
                  <a:pt x="371036" y="220746"/>
                </a:lnTo>
                <a:lnTo>
                  <a:pt x="400084" y="22881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7749303" y="5561481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357331" y="357968"/>
            <a:ext cx="2453778" cy="589597"/>
            <a:chOff x="357331" y="357968"/>
            <a:chExt cx="2453778" cy="589597"/>
          </a:xfrm>
        </p:grpSpPr>
        <p:sp>
          <p:nvSpPr>
            <p:cNvPr id="35" name="Freeform 34"/>
            <p:cNvSpPr/>
            <p:nvPr/>
          </p:nvSpPr>
          <p:spPr>
            <a:xfrm>
              <a:off x="589595" y="357968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0" y="0"/>
                  </a:moveTo>
                  <a:lnTo>
                    <a:pt x="0" y="52051"/>
                  </a:lnTo>
                  <a:lnTo>
                    <a:pt x="3120" y="108229"/>
                  </a:lnTo>
                  <a:lnTo>
                    <a:pt x="8334" y="163090"/>
                  </a:lnTo>
                  <a:lnTo>
                    <a:pt x="10095" y="223548"/>
                  </a:lnTo>
                  <a:lnTo>
                    <a:pt x="10443" y="280551"/>
                  </a:lnTo>
                  <a:lnTo>
                    <a:pt x="10512" y="343110"/>
                  </a:lnTo>
                  <a:lnTo>
                    <a:pt x="10524" y="401920"/>
                  </a:lnTo>
                  <a:lnTo>
                    <a:pt x="13647" y="457559"/>
                  </a:lnTo>
                  <a:lnTo>
                    <a:pt x="18862" y="497442"/>
                  </a:lnTo>
                  <a:lnTo>
                    <a:pt x="21057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57331" y="389554"/>
              <a:ext cx="190151" cy="336346"/>
            </a:xfrm>
            <a:custGeom>
              <a:avLst/>
              <a:gdLst/>
              <a:ahLst/>
              <a:cxnLst/>
              <a:rect l="0" t="0" r="0" b="0"/>
              <a:pathLst>
                <a:path w="190151" h="336346">
                  <a:moveTo>
                    <a:pt x="190150" y="189513"/>
                  </a:moveTo>
                  <a:lnTo>
                    <a:pt x="135063" y="239011"/>
                  </a:lnTo>
                  <a:lnTo>
                    <a:pt x="79711" y="295446"/>
                  </a:lnTo>
                  <a:lnTo>
                    <a:pt x="26831" y="334307"/>
                  </a:lnTo>
                  <a:lnTo>
                    <a:pt x="19270" y="336345"/>
                  </a:lnTo>
                  <a:lnTo>
                    <a:pt x="11889" y="335364"/>
                  </a:lnTo>
                  <a:lnTo>
                    <a:pt x="4629" y="332370"/>
                  </a:lnTo>
                  <a:lnTo>
                    <a:pt x="959" y="326865"/>
                  </a:lnTo>
                  <a:lnTo>
                    <a:pt x="0" y="311390"/>
                  </a:lnTo>
                  <a:lnTo>
                    <a:pt x="20340" y="254291"/>
                  </a:lnTo>
                  <a:lnTo>
                    <a:pt x="46299" y="191848"/>
                  </a:lnTo>
                  <a:lnTo>
                    <a:pt x="66242" y="136638"/>
                  </a:lnTo>
                  <a:lnTo>
                    <a:pt x="86776" y="80673"/>
                  </a:lnTo>
                  <a:lnTo>
                    <a:pt x="102592" y="19881"/>
                  </a:lnTo>
                  <a:lnTo>
                    <a:pt x="1059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091716" y="581655"/>
              <a:ext cx="271763" cy="338845"/>
            </a:xfrm>
            <a:custGeom>
              <a:avLst/>
              <a:gdLst/>
              <a:ahLst/>
              <a:cxnLst/>
              <a:rect l="0" t="0" r="0" b="0"/>
              <a:pathLst>
                <a:path w="271763" h="338845">
                  <a:moveTo>
                    <a:pt x="213817" y="50054"/>
                  </a:moveTo>
                  <a:lnTo>
                    <a:pt x="184509" y="20746"/>
                  </a:lnTo>
                  <a:lnTo>
                    <a:pt x="153141" y="6145"/>
                  </a:lnTo>
                  <a:lnTo>
                    <a:pt x="108621" y="0"/>
                  </a:lnTo>
                  <a:lnTo>
                    <a:pt x="69564" y="3768"/>
                  </a:lnTo>
                  <a:lnTo>
                    <a:pt x="49879" y="12325"/>
                  </a:lnTo>
                  <a:lnTo>
                    <a:pt x="18178" y="36883"/>
                  </a:lnTo>
                  <a:lnTo>
                    <a:pt x="2082" y="62919"/>
                  </a:lnTo>
                  <a:lnTo>
                    <a:pt x="0" y="82678"/>
                  </a:lnTo>
                  <a:lnTo>
                    <a:pt x="4144" y="103158"/>
                  </a:lnTo>
                  <a:lnTo>
                    <a:pt x="13784" y="123959"/>
                  </a:lnTo>
                  <a:lnTo>
                    <a:pt x="28987" y="138663"/>
                  </a:lnTo>
                  <a:lnTo>
                    <a:pt x="37955" y="144222"/>
                  </a:lnTo>
                  <a:lnTo>
                    <a:pt x="78522" y="152045"/>
                  </a:lnTo>
                  <a:lnTo>
                    <a:pt x="135056" y="153519"/>
                  </a:lnTo>
                  <a:lnTo>
                    <a:pt x="181232" y="149997"/>
                  </a:lnTo>
                  <a:lnTo>
                    <a:pt x="240808" y="164211"/>
                  </a:lnTo>
                  <a:lnTo>
                    <a:pt x="259348" y="175270"/>
                  </a:lnTo>
                  <a:lnTo>
                    <a:pt x="265228" y="183834"/>
                  </a:lnTo>
                  <a:lnTo>
                    <a:pt x="271762" y="205828"/>
                  </a:lnTo>
                  <a:lnTo>
                    <a:pt x="269850" y="238929"/>
                  </a:lnTo>
                  <a:lnTo>
                    <a:pt x="256286" y="270964"/>
                  </a:lnTo>
                  <a:lnTo>
                    <a:pt x="237449" y="297093"/>
                  </a:lnTo>
                  <a:lnTo>
                    <a:pt x="211460" y="314064"/>
                  </a:lnTo>
                  <a:lnTo>
                    <a:pt x="152531" y="333967"/>
                  </a:lnTo>
                  <a:lnTo>
                    <a:pt x="130427" y="338844"/>
                  </a:lnTo>
                  <a:lnTo>
                    <a:pt x="87641" y="332444"/>
                  </a:lnTo>
                  <a:lnTo>
                    <a:pt x="67662" y="325299"/>
                  </a:lnTo>
                  <a:lnTo>
                    <a:pt x="17173" y="284478"/>
                  </a:lnTo>
                  <a:lnTo>
                    <a:pt x="3247" y="2711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484518" y="357968"/>
              <a:ext cx="21058" cy="568540"/>
            </a:xfrm>
            <a:custGeom>
              <a:avLst/>
              <a:gdLst/>
              <a:ahLst/>
              <a:cxnLst/>
              <a:rect l="0" t="0" r="0" b="0"/>
              <a:pathLst>
                <a:path w="21058" h="568540">
                  <a:moveTo>
                    <a:pt x="0" y="0"/>
                  </a:moveTo>
                  <a:lnTo>
                    <a:pt x="0" y="52051"/>
                  </a:lnTo>
                  <a:lnTo>
                    <a:pt x="0" y="111349"/>
                  </a:lnTo>
                  <a:lnTo>
                    <a:pt x="0" y="171423"/>
                  </a:lnTo>
                  <a:lnTo>
                    <a:pt x="0" y="233643"/>
                  </a:lnTo>
                  <a:lnTo>
                    <a:pt x="1169" y="289824"/>
                  </a:lnTo>
                  <a:lnTo>
                    <a:pt x="9065" y="352375"/>
                  </a:lnTo>
                  <a:lnTo>
                    <a:pt x="10239" y="409723"/>
                  </a:lnTo>
                  <a:lnTo>
                    <a:pt x="11612" y="462601"/>
                  </a:lnTo>
                  <a:lnTo>
                    <a:pt x="18844" y="516808"/>
                  </a:lnTo>
                  <a:lnTo>
                    <a:pt x="21057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358176" y="610652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20520" y="3120"/>
                  </a:lnTo>
                  <a:lnTo>
                    <a:pt x="167692" y="9065"/>
                  </a:lnTo>
                  <a:lnTo>
                    <a:pt x="109337" y="17475"/>
                  </a:lnTo>
                  <a:lnTo>
                    <a:pt x="52749" y="20350"/>
                  </a:lnTo>
                  <a:lnTo>
                    <a:pt x="28123" y="2191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43985" y="713475"/>
              <a:ext cx="240617" cy="216601"/>
            </a:xfrm>
            <a:custGeom>
              <a:avLst/>
              <a:gdLst/>
              <a:ahLst/>
              <a:cxnLst/>
              <a:rect l="0" t="0" r="0" b="0"/>
              <a:pathLst>
                <a:path w="240617" h="216601">
                  <a:moveTo>
                    <a:pt x="135331" y="128804"/>
                  </a:moveTo>
                  <a:lnTo>
                    <a:pt x="140920" y="112037"/>
                  </a:lnTo>
                  <a:lnTo>
                    <a:pt x="140544" y="94446"/>
                  </a:lnTo>
                  <a:lnTo>
                    <a:pt x="126442" y="44211"/>
                  </a:lnTo>
                  <a:lnTo>
                    <a:pt x="115392" y="23357"/>
                  </a:lnTo>
                  <a:lnTo>
                    <a:pt x="99563" y="8629"/>
                  </a:lnTo>
                  <a:lnTo>
                    <a:pt x="90429" y="3064"/>
                  </a:lnTo>
                  <a:lnTo>
                    <a:pt x="70920" y="0"/>
                  </a:lnTo>
                  <a:lnTo>
                    <a:pt x="60805" y="821"/>
                  </a:lnTo>
                  <a:lnTo>
                    <a:pt x="43326" y="7972"/>
                  </a:lnTo>
                  <a:lnTo>
                    <a:pt x="35390" y="13154"/>
                  </a:lnTo>
                  <a:lnTo>
                    <a:pt x="23452" y="28271"/>
                  </a:lnTo>
                  <a:lnTo>
                    <a:pt x="6256" y="72161"/>
                  </a:lnTo>
                  <a:lnTo>
                    <a:pt x="0" y="133127"/>
                  </a:lnTo>
                  <a:lnTo>
                    <a:pt x="1256" y="175968"/>
                  </a:lnTo>
                  <a:lnTo>
                    <a:pt x="9841" y="200069"/>
                  </a:lnTo>
                  <a:lnTo>
                    <a:pt x="17746" y="207900"/>
                  </a:lnTo>
                  <a:lnTo>
                    <a:pt x="39007" y="216600"/>
                  </a:lnTo>
                  <a:lnTo>
                    <a:pt x="60935" y="214228"/>
                  </a:lnTo>
                  <a:lnTo>
                    <a:pt x="71695" y="210320"/>
                  </a:lnTo>
                  <a:lnTo>
                    <a:pt x="86771" y="196619"/>
                  </a:lnTo>
                  <a:lnTo>
                    <a:pt x="105982" y="159227"/>
                  </a:lnTo>
                  <a:lnTo>
                    <a:pt x="124634" y="99261"/>
                  </a:lnTo>
                  <a:lnTo>
                    <a:pt x="132161" y="63119"/>
                  </a:lnTo>
                  <a:lnTo>
                    <a:pt x="133922" y="45798"/>
                  </a:lnTo>
                  <a:lnTo>
                    <a:pt x="146701" y="106753"/>
                  </a:lnTo>
                  <a:lnTo>
                    <a:pt x="164687" y="159089"/>
                  </a:lnTo>
                  <a:lnTo>
                    <a:pt x="176064" y="175799"/>
                  </a:lnTo>
                  <a:lnTo>
                    <a:pt x="195158" y="187906"/>
                  </a:lnTo>
                  <a:lnTo>
                    <a:pt x="240616" y="2025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18381" y="389554"/>
              <a:ext cx="29392" cy="558011"/>
            </a:xfrm>
            <a:custGeom>
              <a:avLst/>
              <a:gdLst/>
              <a:ahLst/>
              <a:cxnLst/>
              <a:rect l="0" t="0" r="0" b="0"/>
              <a:pathLst>
                <a:path w="29392" h="558011">
                  <a:moveTo>
                    <a:pt x="8334" y="0"/>
                  </a:moveTo>
                  <a:lnTo>
                    <a:pt x="0" y="55170"/>
                  </a:lnTo>
                  <a:lnTo>
                    <a:pt x="1575" y="107204"/>
                  </a:lnTo>
                  <a:lnTo>
                    <a:pt x="6999" y="161816"/>
                  </a:lnTo>
                  <a:lnTo>
                    <a:pt x="8070" y="218834"/>
                  </a:lnTo>
                  <a:lnTo>
                    <a:pt x="11401" y="282089"/>
                  </a:lnTo>
                  <a:lnTo>
                    <a:pt x="16652" y="335096"/>
                  </a:lnTo>
                  <a:lnTo>
                    <a:pt x="18207" y="393306"/>
                  </a:lnTo>
                  <a:lnTo>
                    <a:pt x="21788" y="446428"/>
                  </a:lnTo>
                  <a:lnTo>
                    <a:pt x="27138" y="500382"/>
                  </a:lnTo>
                  <a:lnTo>
                    <a:pt x="29391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68787" y="600124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31049" y="3119"/>
                  </a:lnTo>
                  <a:lnTo>
                    <a:pt x="178221" y="14654"/>
                  </a:lnTo>
                  <a:lnTo>
                    <a:pt x="128585" y="19160"/>
                  </a:lnTo>
                  <a:lnTo>
                    <a:pt x="76834" y="26084"/>
                  </a:lnTo>
                  <a:lnTo>
                    <a:pt x="13353" y="39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013850" y="666230"/>
              <a:ext cx="242663" cy="249750"/>
            </a:xfrm>
            <a:custGeom>
              <a:avLst/>
              <a:gdLst/>
              <a:ahLst/>
              <a:cxnLst/>
              <a:rect l="0" t="0" r="0" b="0"/>
              <a:pathLst>
                <a:path w="242663" h="249750">
                  <a:moveTo>
                    <a:pt x="7621" y="91821"/>
                  </a:moveTo>
                  <a:lnTo>
                    <a:pt x="62762" y="106476"/>
                  </a:lnTo>
                  <a:lnTo>
                    <a:pt x="118555" y="110444"/>
                  </a:lnTo>
                  <a:lnTo>
                    <a:pt x="170824" y="101176"/>
                  </a:lnTo>
                  <a:lnTo>
                    <a:pt x="213515" y="88354"/>
                  </a:lnTo>
                  <a:lnTo>
                    <a:pt x="225602" y="82491"/>
                  </a:lnTo>
                  <a:lnTo>
                    <a:pt x="233660" y="73903"/>
                  </a:lnTo>
                  <a:lnTo>
                    <a:pt x="242614" y="51882"/>
                  </a:lnTo>
                  <a:lnTo>
                    <a:pt x="242662" y="41798"/>
                  </a:lnTo>
                  <a:lnTo>
                    <a:pt x="236476" y="24355"/>
                  </a:lnTo>
                  <a:lnTo>
                    <a:pt x="222808" y="11924"/>
                  </a:lnTo>
                  <a:lnTo>
                    <a:pt x="214250" y="6971"/>
                  </a:lnTo>
                  <a:lnTo>
                    <a:pt x="174260" y="0"/>
                  </a:lnTo>
                  <a:lnTo>
                    <a:pt x="125366" y="3524"/>
                  </a:lnTo>
                  <a:lnTo>
                    <a:pt x="85012" y="17566"/>
                  </a:lnTo>
                  <a:lnTo>
                    <a:pt x="41106" y="44442"/>
                  </a:lnTo>
                  <a:lnTo>
                    <a:pt x="24063" y="62575"/>
                  </a:lnTo>
                  <a:lnTo>
                    <a:pt x="6903" y="98104"/>
                  </a:lnTo>
                  <a:lnTo>
                    <a:pt x="0" y="138266"/>
                  </a:lnTo>
                  <a:lnTo>
                    <a:pt x="4624" y="159647"/>
                  </a:lnTo>
                  <a:lnTo>
                    <a:pt x="39868" y="215452"/>
                  </a:lnTo>
                  <a:lnTo>
                    <a:pt x="54708" y="229827"/>
                  </a:lnTo>
                  <a:lnTo>
                    <a:pt x="73002" y="240115"/>
                  </a:lnTo>
                  <a:lnTo>
                    <a:pt x="130154" y="247846"/>
                  </a:lnTo>
                  <a:lnTo>
                    <a:pt x="182170" y="249373"/>
                  </a:lnTo>
                  <a:lnTo>
                    <a:pt x="197134" y="2497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05346" y="621181"/>
              <a:ext cx="229849" cy="299324"/>
            </a:xfrm>
            <a:custGeom>
              <a:avLst/>
              <a:gdLst/>
              <a:ahLst/>
              <a:cxnLst/>
              <a:rect l="0" t="0" r="0" b="0"/>
              <a:pathLst>
                <a:path w="229849" h="299324">
                  <a:moveTo>
                    <a:pt x="174135" y="0"/>
                  </a:moveTo>
                  <a:lnTo>
                    <a:pt x="125205" y="3119"/>
                  </a:lnTo>
                  <a:lnTo>
                    <a:pt x="71663" y="14654"/>
                  </a:lnTo>
                  <a:lnTo>
                    <a:pt x="28462" y="36603"/>
                  </a:lnTo>
                  <a:lnTo>
                    <a:pt x="11515" y="49803"/>
                  </a:lnTo>
                  <a:lnTo>
                    <a:pt x="2424" y="69708"/>
                  </a:lnTo>
                  <a:lnTo>
                    <a:pt x="0" y="81567"/>
                  </a:lnTo>
                  <a:lnTo>
                    <a:pt x="1893" y="91813"/>
                  </a:lnTo>
                  <a:lnTo>
                    <a:pt x="13355" y="109436"/>
                  </a:lnTo>
                  <a:lnTo>
                    <a:pt x="39539" y="126922"/>
                  </a:lnTo>
                  <a:lnTo>
                    <a:pt x="88234" y="134905"/>
                  </a:lnTo>
                  <a:lnTo>
                    <a:pt x="151240" y="142201"/>
                  </a:lnTo>
                  <a:lnTo>
                    <a:pt x="193659" y="163183"/>
                  </a:lnTo>
                  <a:lnTo>
                    <a:pt x="210499" y="176251"/>
                  </a:lnTo>
                  <a:lnTo>
                    <a:pt x="227544" y="202351"/>
                  </a:lnTo>
                  <a:lnTo>
                    <a:pt x="229848" y="222125"/>
                  </a:lnTo>
                  <a:lnTo>
                    <a:pt x="228824" y="232311"/>
                  </a:lnTo>
                  <a:lnTo>
                    <a:pt x="218329" y="249868"/>
                  </a:lnTo>
                  <a:lnTo>
                    <a:pt x="201966" y="264301"/>
                  </a:lnTo>
                  <a:lnTo>
                    <a:pt x="141050" y="290768"/>
                  </a:lnTo>
                  <a:lnTo>
                    <a:pt x="103631" y="299323"/>
                  </a:lnTo>
                  <a:lnTo>
                    <a:pt x="72137" y="295489"/>
                  </a:lnTo>
                  <a:lnTo>
                    <a:pt x="47793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00580" y="62118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11108" y="789637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747730" y="1421347"/>
            <a:ext cx="1726651" cy="494840"/>
            <a:chOff x="1747730" y="1421347"/>
            <a:chExt cx="1726651" cy="494840"/>
          </a:xfrm>
        </p:grpSpPr>
        <p:sp>
          <p:nvSpPr>
            <p:cNvPr id="48" name="Freeform 47"/>
            <p:cNvSpPr/>
            <p:nvPr/>
          </p:nvSpPr>
          <p:spPr>
            <a:xfrm>
              <a:off x="1747730" y="1620205"/>
              <a:ext cx="263214" cy="87436"/>
            </a:xfrm>
            <a:custGeom>
              <a:avLst/>
              <a:gdLst/>
              <a:ahLst/>
              <a:cxnLst/>
              <a:rect l="0" t="0" r="0" b="0"/>
              <a:pathLst>
                <a:path w="263214" h="87436">
                  <a:moveTo>
                    <a:pt x="0" y="1183"/>
                  </a:moveTo>
                  <a:lnTo>
                    <a:pt x="9575" y="32466"/>
                  </a:lnTo>
                  <a:lnTo>
                    <a:pt x="39403" y="70871"/>
                  </a:lnTo>
                  <a:lnTo>
                    <a:pt x="65488" y="86692"/>
                  </a:lnTo>
                  <a:lnTo>
                    <a:pt x="75244" y="87435"/>
                  </a:lnTo>
                  <a:lnTo>
                    <a:pt x="95443" y="82021"/>
                  </a:lnTo>
                  <a:lnTo>
                    <a:pt x="128601" y="59482"/>
                  </a:lnTo>
                  <a:lnTo>
                    <a:pt x="191544" y="1164"/>
                  </a:lnTo>
                  <a:lnTo>
                    <a:pt x="201395" y="0"/>
                  </a:lnTo>
                  <a:lnTo>
                    <a:pt x="221700" y="4947"/>
                  </a:lnTo>
                  <a:lnTo>
                    <a:pt x="236184" y="18064"/>
                  </a:lnTo>
                  <a:lnTo>
                    <a:pt x="263213" y="643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06391" y="1516103"/>
              <a:ext cx="9879" cy="368499"/>
            </a:xfrm>
            <a:custGeom>
              <a:avLst/>
              <a:gdLst/>
              <a:ahLst/>
              <a:cxnLst/>
              <a:rect l="0" t="0" r="0" b="0"/>
              <a:pathLst>
                <a:path w="9879" h="368499">
                  <a:moveTo>
                    <a:pt x="9878" y="0"/>
                  </a:moveTo>
                  <a:lnTo>
                    <a:pt x="1545" y="60384"/>
                  </a:lnTo>
                  <a:lnTo>
                    <a:pt x="0" y="118108"/>
                  </a:lnTo>
                  <a:lnTo>
                    <a:pt x="2662" y="179664"/>
                  </a:lnTo>
                  <a:lnTo>
                    <a:pt x="7740" y="242357"/>
                  </a:lnTo>
                  <a:lnTo>
                    <a:pt x="9244" y="299147"/>
                  </a:lnTo>
                  <a:lnTo>
                    <a:pt x="9690" y="339370"/>
                  </a:lnTo>
                  <a:lnTo>
                    <a:pt x="9878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42528" y="1421347"/>
              <a:ext cx="484312" cy="84229"/>
            </a:xfrm>
            <a:custGeom>
              <a:avLst/>
              <a:gdLst/>
              <a:ahLst/>
              <a:cxnLst/>
              <a:rect l="0" t="0" r="0" b="0"/>
              <a:pathLst>
                <a:path w="484312" h="84229">
                  <a:moveTo>
                    <a:pt x="484311" y="0"/>
                  </a:moveTo>
                  <a:lnTo>
                    <a:pt x="431283" y="23719"/>
                  </a:lnTo>
                  <a:lnTo>
                    <a:pt x="383201" y="34844"/>
                  </a:lnTo>
                  <a:lnTo>
                    <a:pt x="324501" y="45549"/>
                  </a:lnTo>
                  <a:lnTo>
                    <a:pt x="262655" y="50540"/>
                  </a:lnTo>
                  <a:lnTo>
                    <a:pt x="211055" y="52019"/>
                  </a:lnTo>
                  <a:lnTo>
                    <a:pt x="149358" y="60925"/>
                  </a:lnTo>
                  <a:lnTo>
                    <a:pt x="95727" y="70564"/>
                  </a:lnTo>
                  <a:lnTo>
                    <a:pt x="41266" y="8118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06892" y="1603138"/>
              <a:ext cx="204176" cy="265945"/>
            </a:xfrm>
            <a:custGeom>
              <a:avLst/>
              <a:gdLst/>
              <a:ahLst/>
              <a:cxnLst/>
              <a:rect l="0" t="0" r="0" b="0"/>
              <a:pathLst>
                <a:path w="204176" h="265945">
                  <a:moveTo>
                    <a:pt x="4134" y="102478"/>
                  </a:moveTo>
                  <a:lnTo>
                    <a:pt x="53064" y="102478"/>
                  </a:lnTo>
                  <a:lnTo>
                    <a:pt x="112195" y="96889"/>
                  </a:lnTo>
                  <a:lnTo>
                    <a:pt x="159360" y="83350"/>
                  </a:lnTo>
                  <a:lnTo>
                    <a:pt x="176848" y="72140"/>
                  </a:lnTo>
                  <a:lnTo>
                    <a:pt x="189300" y="56239"/>
                  </a:lnTo>
                  <a:lnTo>
                    <a:pt x="194258" y="47086"/>
                  </a:lnTo>
                  <a:lnTo>
                    <a:pt x="195224" y="38644"/>
                  </a:lnTo>
                  <a:lnTo>
                    <a:pt x="190058" y="23024"/>
                  </a:lnTo>
                  <a:lnTo>
                    <a:pt x="176844" y="11403"/>
                  </a:lnTo>
                  <a:lnTo>
                    <a:pt x="168407" y="6667"/>
                  </a:lnTo>
                  <a:lnTo>
                    <a:pt x="128586" y="0"/>
                  </a:lnTo>
                  <a:lnTo>
                    <a:pt x="79539" y="6153"/>
                  </a:lnTo>
                  <a:lnTo>
                    <a:pt x="57535" y="12094"/>
                  </a:lnTo>
                  <a:lnTo>
                    <a:pt x="39176" y="24873"/>
                  </a:lnTo>
                  <a:lnTo>
                    <a:pt x="24387" y="42250"/>
                  </a:lnTo>
                  <a:lnTo>
                    <a:pt x="5361" y="85122"/>
                  </a:lnTo>
                  <a:lnTo>
                    <a:pt x="0" y="112312"/>
                  </a:lnTo>
                  <a:lnTo>
                    <a:pt x="6090" y="174307"/>
                  </a:lnTo>
                  <a:lnTo>
                    <a:pt x="18361" y="214618"/>
                  </a:lnTo>
                  <a:lnTo>
                    <a:pt x="31514" y="236546"/>
                  </a:lnTo>
                  <a:lnTo>
                    <a:pt x="49058" y="254091"/>
                  </a:lnTo>
                  <a:lnTo>
                    <a:pt x="71673" y="263448"/>
                  </a:lnTo>
                  <a:lnTo>
                    <a:pt x="84255" y="265944"/>
                  </a:lnTo>
                  <a:lnTo>
                    <a:pt x="110713" y="262477"/>
                  </a:lnTo>
                  <a:lnTo>
                    <a:pt x="170204" y="243131"/>
                  </a:lnTo>
                  <a:lnTo>
                    <a:pt x="204175" y="2288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84766" y="1621388"/>
              <a:ext cx="189514" cy="221100"/>
            </a:xfrm>
            <a:custGeom>
              <a:avLst/>
              <a:gdLst/>
              <a:ahLst/>
              <a:cxnLst/>
              <a:rect l="0" t="0" r="0" b="0"/>
              <a:pathLst>
                <a:path w="189514" h="221100">
                  <a:moveTo>
                    <a:pt x="189513" y="0"/>
                  </a:moveTo>
                  <a:lnTo>
                    <a:pt x="133118" y="58735"/>
                  </a:lnTo>
                  <a:lnTo>
                    <a:pt x="92645" y="114998"/>
                  </a:lnTo>
                  <a:lnTo>
                    <a:pt x="46055" y="169848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42653" y="1631917"/>
              <a:ext cx="210570" cy="242156"/>
            </a:xfrm>
            <a:custGeom>
              <a:avLst/>
              <a:gdLst/>
              <a:ahLst/>
              <a:cxnLst/>
              <a:rect l="0" t="0" r="0" b="0"/>
              <a:pathLst>
                <a:path w="210570" h="242156">
                  <a:moveTo>
                    <a:pt x="0" y="0"/>
                  </a:moveTo>
                  <a:lnTo>
                    <a:pt x="9575" y="24046"/>
                  </a:lnTo>
                  <a:lnTo>
                    <a:pt x="54561" y="76210"/>
                  </a:lnTo>
                  <a:lnTo>
                    <a:pt x="99948" y="129994"/>
                  </a:lnTo>
                  <a:lnTo>
                    <a:pt x="144963" y="187798"/>
                  </a:lnTo>
                  <a:lnTo>
                    <a:pt x="170853" y="217471"/>
                  </a:lnTo>
                  <a:lnTo>
                    <a:pt x="194512" y="234841"/>
                  </a:lnTo>
                  <a:lnTo>
                    <a:pt x="210569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51205" y="1658900"/>
              <a:ext cx="228402" cy="234765"/>
            </a:xfrm>
            <a:custGeom>
              <a:avLst/>
              <a:gdLst/>
              <a:ahLst/>
              <a:cxnLst/>
              <a:rect l="0" t="0" r="0" b="0"/>
              <a:pathLst>
                <a:path w="228402" h="234765">
                  <a:moveTo>
                    <a:pt x="102059" y="152001"/>
                  </a:moveTo>
                  <a:lnTo>
                    <a:pt x="141601" y="93222"/>
                  </a:lnTo>
                  <a:lnTo>
                    <a:pt x="147709" y="69725"/>
                  </a:lnTo>
                  <a:lnTo>
                    <a:pt x="146524" y="47584"/>
                  </a:lnTo>
                  <a:lnTo>
                    <a:pt x="133691" y="15388"/>
                  </a:lnTo>
                  <a:lnTo>
                    <a:pt x="125487" y="8283"/>
                  </a:lnTo>
                  <a:lnTo>
                    <a:pt x="103893" y="389"/>
                  </a:lnTo>
                  <a:lnTo>
                    <a:pt x="81817" y="0"/>
                  </a:lnTo>
                  <a:lnTo>
                    <a:pt x="71017" y="1534"/>
                  </a:lnTo>
                  <a:lnTo>
                    <a:pt x="52778" y="12597"/>
                  </a:lnTo>
                  <a:lnTo>
                    <a:pt x="38042" y="29213"/>
                  </a:lnTo>
                  <a:lnTo>
                    <a:pt x="11354" y="90312"/>
                  </a:lnTo>
                  <a:lnTo>
                    <a:pt x="0" y="142459"/>
                  </a:lnTo>
                  <a:lnTo>
                    <a:pt x="850" y="180759"/>
                  </a:lnTo>
                  <a:lnTo>
                    <a:pt x="6774" y="203387"/>
                  </a:lnTo>
                  <a:lnTo>
                    <a:pt x="17206" y="225142"/>
                  </a:lnTo>
                  <a:lnTo>
                    <a:pt x="24433" y="231177"/>
                  </a:lnTo>
                  <a:lnTo>
                    <a:pt x="32761" y="234031"/>
                  </a:lnTo>
                  <a:lnTo>
                    <a:pt x="41822" y="234764"/>
                  </a:lnTo>
                  <a:lnTo>
                    <a:pt x="58129" y="229339"/>
                  </a:lnTo>
                  <a:lnTo>
                    <a:pt x="65754" y="224617"/>
                  </a:lnTo>
                  <a:lnTo>
                    <a:pt x="87662" y="195614"/>
                  </a:lnTo>
                  <a:lnTo>
                    <a:pt x="111616" y="141670"/>
                  </a:lnTo>
                  <a:lnTo>
                    <a:pt x="119709" y="106826"/>
                  </a:lnTo>
                  <a:lnTo>
                    <a:pt x="120844" y="93808"/>
                  </a:lnTo>
                  <a:lnTo>
                    <a:pt x="122771" y="88639"/>
                  </a:lnTo>
                  <a:lnTo>
                    <a:pt x="125226" y="88703"/>
                  </a:lnTo>
                  <a:lnTo>
                    <a:pt x="128032" y="92255"/>
                  </a:lnTo>
                  <a:lnTo>
                    <a:pt x="147806" y="151763"/>
                  </a:lnTo>
                  <a:lnTo>
                    <a:pt x="163837" y="177927"/>
                  </a:lnTo>
                  <a:lnTo>
                    <a:pt x="188993" y="200497"/>
                  </a:lnTo>
                  <a:lnTo>
                    <a:pt x="205427" y="208650"/>
                  </a:lnTo>
                  <a:lnTo>
                    <a:pt x="228401" y="215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37017" y="1617475"/>
              <a:ext cx="237364" cy="298712"/>
            </a:xfrm>
            <a:custGeom>
              <a:avLst/>
              <a:gdLst/>
              <a:ahLst/>
              <a:cxnLst/>
              <a:rect l="0" t="0" r="0" b="0"/>
              <a:pathLst>
                <a:path w="237364" h="298712">
                  <a:moveTo>
                    <a:pt x="163687" y="24970"/>
                  </a:moveTo>
                  <a:lnTo>
                    <a:pt x="145707" y="9329"/>
                  </a:lnTo>
                  <a:lnTo>
                    <a:pt x="128790" y="1251"/>
                  </a:lnTo>
                  <a:lnTo>
                    <a:pt x="109573" y="0"/>
                  </a:lnTo>
                  <a:lnTo>
                    <a:pt x="68640" y="8730"/>
                  </a:lnTo>
                  <a:lnTo>
                    <a:pt x="27930" y="30124"/>
                  </a:lnTo>
                  <a:lnTo>
                    <a:pt x="11324" y="43249"/>
                  </a:lnTo>
                  <a:lnTo>
                    <a:pt x="2384" y="63120"/>
                  </a:lnTo>
                  <a:lnTo>
                    <a:pt x="0" y="74970"/>
                  </a:lnTo>
                  <a:lnTo>
                    <a:pt x="1920" y="84039"/>
                  </a:lnTo>
                  <a:lnTo>
                    <a:pt x="6709" y="91256"/>
                  </a:lnTo>
                  <a:lnTo>
                    <a:pt x="21390" y="102394"/>
                  </a:lnTo>
                  <a:lnTo>
                    <a:pt x="39613" y="111243"/>
                  </a:lnTo>
                  <a:lnTo>
                    <a:pt x="95549" y="118051"/>
                  </a:lnTo>
                  <a:lnTo>
                    <a:pt x="152871" y="122515"/>
                  </a:lnTo>
                  <a:lnTo>
                    <a:pt x="192068" y="134201"/>
                  </a:lnTo>
                  <a:lnTo>
                    <a:pt x="231165" y="159110"/>
                  </a:lnTo>
                  <a:lnTo>
                    <a:pt x="235578" y="167040"/>
                  </a:lnTo>
                  <a:lnTo>
                    <a:pt x="237363" y="185208"/>
                  </a:lnTo>
                  <a:lnTo>
                    <a:pt x="226201" y="215168"/>
                  </a:lnTo>
                  <a:lnTo>
                    <a:pt x="208076" y="240682"/>
                  </a:lnTo>
                  <a:lnTo>
                    <a:pt x="182299" y="263060"/>
                  </a:lnTo>
                  <a:lnTo>
                    <a:pt x="146845" y="278919"/>
                  </a:lnTo>
                  <a:lnTo>
                    <a:pt x="94113" y="287523"/>
                  </a:lnTo>
                  <a:lnTo>
                    <a:pt x="48689" y="296154"/>
                  </a:lnTo>
                  <a:lnTo>
                    <a:pt x="16289" y="2987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884601" y="2295212"/>
            <a:ext cx="2516311" cy="511557"/>
            <a:chOff x="1884601" y="2295212"/>
            <a:chExt cx="2516311" cy="511557"/>
          </a:xfrm>
        </p:grpSpPr>
        <p:sp>
          <p:nvSpPr>
            <p:cNvPr id="57" name="Freeform 56"/>
            <p:cNvSpPr/>
            <p:nvPr/>
          </p:nvSpPr>
          <p:spPr>
            <a:xfrm>
              <a:off x="1884601" y="2474114"/>
              <a:ext cx="263213" cy="116094"/>
            </a:xfrm>
            <a:custGeom>
              <a:avLst/>
              <a:gdLst/>
              <a:ahLst/>
              <a:cxnLst/>
              <a:rect l="0" t="0" r="0" b="0"/>
              <a:pathLst>
                <a:path w="263213" h="116094">
                  <a:moveTo>
                    <a:pt x="0" y="31668"/>
                  </a:moveTo>
                  <a:lnTo>
                    <a:pt x="14572" y="74360"/>
                  </a:lnTo>
                  <a:lnTo>
                    <a:pt x="39403" y="110421"/>
                  </a:lnTo>
                  <a:lnTo>
                    <a:pt x="47325" y="114586"/>
                  </a:lnTo>
                  <a:lnTo>
                    <a:pt x="65487" y="116093"/>
                  </a:lnTo>
                  <a:lnTo>
                    <a:pt x="72904" y="112518"/>
                  </a:lnTo>
                  <a:lnTo>
                    <a:pt x="84264" y="99187"/>
                  </a:lnTo>
                  <a:lnTo>
                    <a:pt x="107947" y="43578"/>
                  </a:lnTo>
                  <a:lnTo>
                    <a:pt x="121676" y="22923"/>
                  </a:lnTo>
                  <a:lnTo>
                    <a:pt x="139476" y="5945"/>
                  </a:lnTo>
                  <a:lnTo>
                    <a:pt x="149136" y="1651"/>
                  </a:lnTo>
                  <a:lnTo>
                    <a:pt x="169228" y="0"/>
                  </a:lnTo>
                  <a:lnTo>
                    <a:pt x="200270" y="11236"/>
                  </a:lnTo>
                  <a:lnTo>
                    <a:pt x="226105" y="34973"/>
                  </a:lnTo>
                  <a:lnTo>
                    <a:pt x="256708" y="78507"/>
                  </a:lnTo>
                  <a:lnTo>
                    <a:pt x="263212" y="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48939" y="2371242"/>
              <a:ext cx="307859" cy="435527"/>
            </a:xfrm>
            <a:custGeom>
              <a:avLst/>
              <a:gdLst/>
              <a:ahLst/>
              <a:cxnLst/>
              <a:rect l="0" t="0" r="0" b="0"/>
              <a:pathLst>
                <a:path w="307859" h="435527">
                  <a:moveTo>
                    <a:pt x="193672" y="29255"/>
                  </a:moveTo>
                  <a:lnTo>
                    <a:pt x="175691" y="13614"/>
                  </a:lnTo>
                  <a:lnTo>
                    <a:pt x="158774" y="5536"/>
                  </a:lnTo>
                  <a:lnTo>
                    <a:pt x="118341" y="0"/>
                  </a:lnTo>
                  <a:lnTo>
                    <a:pt x="106017" y="2733"/>
                  </a:lnTo>
                  <a:lnTo>
                    <a:pt x="86084" y="15128"/>
                  </a:lnTo>
                  <a:lnTo>
                    <a:pt x="46988" y="52851"/>
                  </a:lnTo>
                  <a:lnTo>
                    <a:pt x="24128" y="91878"/>
                  </a:lnTo>
                  <a:lnTo>
                    <a:pt x="9426" y="139967"/>
                  </a:lnTo>
                  <a:lnTo>
                    <a:pt x="0" y="191260"/>
                  </a:lnTo>
                  <a:lnTo>
                    <a:pt x="3577" y="243503"/>
                  </a:lnTo>
                  <a:lnTo>
                    <a:pt x="12045" y="296027"/>
                  </a:lnTo>
                  <a:lnTo>
                    <a:pt x="23133" y="345125"/>
                  </a:lnTo>
                  <a:lnTo>
                    <a:pt x="53942" y="397986"/>
                  </a:lnTo>
                  <a:lnTo>
                    <a:pt x="80131" y="423818"/>
                  </a:lnTo>
                  <a:lnTo>
                    <a:pt x="103045" y="432734"/>
                  </a:lnTo>
                  <a:lnTo>
                    <a:pt x="127657" y="435526"/>
                  </a:lnTo>
                  <a:lnTo>
                    <a:pt x="182769" y="424795"/>
                  </a:lnTo>
                  <a:lnTo>
                    <a:pt x="214618" y="403815"/>
                  </a:lnTo>
                  <a:lnTo>
                    <a:pt x="255651" y="364115"/>
                  </a:lnTo>
                  <a:lnTo>
                    <a:pt x="278847" y="325915"/>
                  </a:lnTo>
                  <a:lnTo>
                    <a:pt x="297758" y="271085"/>
                  </a:lnTo>
                  <a:lnTo>
                    <a:pt x="307169" y="209605"/>
                  </a:lnTo>
                  <a:lnTo>
                    <a:pt x="307858" y="150711"/>
                  </a:lnTo>
                  <a:lnTo>
                    <a:pt x="299775" y="115155"/>
                  </a:lnTo>
                  <a:lnTo>
                    <a:pt x="276675" y="74819"/>
                  </a:lnTo>
                  <a:lnTo>
                    <a:pt x="262148" y="60034"/>
                  </a:lnTo>
                  <a:lnTo>
                    <a:pt x="202725" y="3273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663709" y="2337326"/>
              <a:ext cx="31587" cy="463255"/>
            </a:xfrm>
            <a:custGeom>
              <a:avLst/>
              <a:gdLst/>
              <a:ahLst/>
              <a:cxnLst/>
              <a:rect l="0" t="0" r="0" b="0"/>
              <a:pathLst>
                <a:path w="31587" h="463255">
                  <a:moveTo>
                    <a:pt x="0" y="0"/>
                  </a:moveTo>
                  <a:lnTo>
                    <a:pt x="0" y="50433"/>
                  </a:lnTo>
                  <a:lnTo>
                    <a:pt x="0" y="108920"/>
                  </a:lnTo>
                  <a:lnTo>
                    <a:pt x="0" y="154084"/>
                  </a:lnTo>
                  <a:lnTo>
                    <a:pt x="0" y="201453"/>
                  </a:lnTo>
                  <a:lnTo>
                    <a:pt x="1170" y="249802"/>
                  </a:lnTo>
                  <a:lnTo>
                    <a:pt x="5590" y="298586"/>
                  </a:lnTo>
                  <a:lnTo>
                    <a:pt x="9066" y="360911"/>
                  </a:lnTo>
                  <a:lnTo>
                    <a:pt x="18645" y="423627"/>
                  </a:lnTo>
                  <a:lnTo>
                    <a:pt x="31586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15568" y="2453139"/>
              <a:ext cx="232412" cy="347442"/>
            </a:xfrm>
            <a:custGeom>
              <a:avLst/>
              <a:gdLst/>
              <a:ahLst/>
              <a:cxnLst/>
              <a:rect l="0" t="0" r="0" b="0"/>
              <a:pathLst>
                <a:path w="232412" h="347442">
                  <a:moveTo>
                    <a:pt x="127126" y="0"/>
                  </a:moveTo>
                  <a:lnTo>
                    <a:pt x="92797" y="60874"/>
                  </a:lnTo>
                  <a:lnTo>
                    <a:pt x="39281" y="119234"/>
                  </a:lnTo>
                  <a:lnTo>
                    <a:pt x="4279" y="154407"/>
                  </a:lnTo>
                  <a:lnTo>
                    <a:pt x="775" y="162599"/>
                  </a:lnTo>
                  <a:lnTo>
                    <a:pt x="0" y="181061"/>
                  </a:lnTo>
                  <a:lnTo>
                    <a:pt x="6675" y="197845"/>
                  </a:lnTo>
                  <a:lnTo>
                    <a:pt x="30024" y="227684"/>
                  </a:lnTo>
                  <a:lnTo>
                    <a:pt x="85730" y="270194"/>
                  </a:lnTo>
                  <a:lnTo>
                    <a:pt x="148246" y="315818"/>
                  </a:lnTo>
                  <a:lnTo>
                    <a:pt x="190309" y="338768"/>
                  </a:lnTo>
                  <a:lnTo>
                    <a:pt x="232411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969228" y="2368911"/>
              <a:ext cx="31394" cy="400084"/>
            </a:xfrm>
            <a:custGeom>
              <a:avLst/>
              <a:gdLst/>
              <a:ahLst/>
              <a:cxnLst/>
              <a:rect l="0" t="0" r="0" b="0"/>
              <a:pathLst>
                <a:path w="31394" h="400084">
                  <a:moveTo>
                    <a:pt x="10336" y="0"/>
                  </a:moveTo>
                  <a:lnTo>
                    <a:pt x="2003" y="37479"/>
                  </a:lnTo>
                  <a:lnTo>
                    <a:pt x="458" y="84805"/>
                  </a:lnTo>
                  <a:lnTo>
                    <a:pt x="0" y="147570"/>
                  </a:lnTo>
                  <a:lnTo>
                    <a:pt x="2985" y="201262"/>
                  </a:lnTo>
                  <a:lnTo>
                    <a:pt x="8158" y="248757"/>
                  </a:lnTo>
                  <a:lnTo>
                    <a:pt x="12811" y="301044"/>
                  </a:lnTo>
                  <a:lnTo>
                    <a:pt x="18478" y="349291"/>
                  </a:lnTo>
                  <a:lnTo>
                    <a:pt x="20974" y="377509"/>
                  </a:lnTo>
                  <a:lnTo>
                    <a:pt x="31393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80486" y="2566107"/>
              <a:ext cx="235991" cy="223970"/>
            </a:xfrm>
            <a:custGeom>
              <a:avLst/>
              <a:gdLst/>
              <a:ahLst/>
              <a:cxnLst/>
              <a:rect l="0" t="0" r="0" b="0"/>
              <a:pathLst>
                <a:path w="235991" h="223970">
                  <a:moveTo>
                    <a:pt x="130705" y="150245"/>
                  </a:moveTo>
                  <a:lnTo>
                    <a:pt x="139770" y="91628"/>
                  </a:lnTo>
                  <a:lnTo>
                    <a:pt x="129622" y="51249"/>
                  </a:lnTo>
                  <a:lnTo>
                    <a:pt x="111797" y="20827"/>
                  </a:lnTo>
                  <a:lnTo>
                    <a:pt x="95395" y="7718"/>
                  </a:lnTo>
                  <a:lnTo>
                    <a:pt x="86108" y="2585"/>
                  </a:lnTo>
                  <a:lnTo>
                    <a:pt x="63311" y="0"/>
                  </a:lnTo>
                  <a:lnTo>
                    <a:pt x="50681" y="949"/>
                  </a:lnTo>
                  <a:lnTo>
                    <a:pt x="41091" y="5091"/>
                  </a:lnTo>
                  <a:lnTo>
                    <a:pt x="27316" y="19051"/>
                  </a:lnTo>
                  <a:lnTo>
                    <a:pt x="8940" y="57780"/>
                  </a:lnTo>
                  <a:lnTo>
                    <a:pt x="0" y="94642"/>
                  </a:lnTo>
                  <a:lnTo>
                    <a:pt x="9147" y="155444"/>
                  </a:lnTo>
                  <a:lnTo>
                    <a:pt x="24368" y="190780"/>
                  </a:lnTo>
                  <a:lnTo>
                    <a:pt x="43696" y="217887"/>
                  </a:lnTo>
                  <a:lnTo>
                    <a:pt x="52812" y="222246"/>
                  </a:lnTo>
                  <a:lnTo>
                    <a:pt x="75419" y="223969"/>
                  </a:lnTo>
                  <a:lnTo>
                    <a:pt x="97945" y="214597"/>
                  </a:lnTo>
                  <a:lnTo>
                    <a:pt x="117315" y="198733"/>
                  </a:lnTo>
                  <a:lnTo>
                    <a:pt x="129823" y="179984"/>
                  </a:lnTo>
                  <a:lnTo>
                    <a:pt x="137853" y="138519"/>
                  </a:lnTo>
                  <a:lnTo>
                    <a:pt x="140566" y="89870"/>
                  </a:lnTo>
                  <a:lnTo>
                    <a:pt x="146735" y="121570"/>
                  </a:lnTo>
                  <a:lnTo>
                    <a:pt x="167580" y="160178"/>
                  </a:lnTo>
                  <a:lnTo>
                    <a:pt x="180629" y="176497"/>
                  </a:lnTo>
                  <a:lnTo>
                    <a:pt x="206719" y="193248"/>
                  </a:lnTo>
                  <a:lnTo>
                    <a:pt x="235990" y="2028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00359" y="2295212"/>
              <a:ext cx="195103" cy="440925"/>
            </a:xfrm>
            <a:custGeom>
              <a:avLst/>
              <a:gdLst/>
              <a:ahLst/>
              <a:cxnLst/>
              <a:rect l="0" t="0" r="0" b="0"/>
              <a:pathLst>
                <a:path w="195103" h="440925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13791" y="145773"/>
                  </a:lnTo>
                  <a:lnTo>
                    <a:pt x="23487" y="199170"/>
                  </a:lnTo>
                  <a:lnTo>
                    <a:pt x="37243" y="259791"/>
                  </a:lnTo>
                  <a:lnTo>
                    <a:pt x="47723" y="317961"/>
                  </a:lnTo>
                  <a:lnTo>
                    <a:pt x="55118" y="373411"/>
                  </a:lnTo>
                  <a:lnTo>
                    <a:pt x="63205" y="434069"/>
                  </a:lnTo>
                  <a:lnTo>
                    <a:pt x="63887" y="440288"/>
                  </a:lnTo>
                  <a:lnTo>
                    <a:pt x="63172" y="440924"/>
                  </a:lnTo>
                  <a:lnTo>
                    <a:pt x="61525" y="437839"/>
                  </a:lnTo>
                  <a:lnTo>
                    <a:pt x="58665" y="383550"/>
                  </a:lnTo>
                  <a:lnTo>
                    <a:pt x="63906" y="329357"/>
                  </a:lnTo>
                  <a:lnTo>
                    <a:pt x="77377" y="286027"/>
                  </a:lnTo>
                  <a:lnTo>
                    <a:pt x="88577" y="269063"/>
                  </a:lnTo>
                  <a:lnTo>
                    <a:pt x="96009" y="264773"/>
                  </a:lnTo>
                  <a:lnTo>
                    <a:pt x="113626" y="263126"/>
                  </a:lnTo>
                  <a:lnTo>
                    <a:pt x="130034" y="269413"/>
                  </a:lnTo>
                  <a:lnTo>
                    <a:pt x="145126" y="281176"/>
                  </a:lnTo>
                  <a:lnTo>
                    <a:pt x="159632" y="298102"/>
                  </a:lnTo>
                  <a:lnTo>
                    <a:pt x="175363" y="338541"/>
                  </a:lnTo>
                  <a:lnTo>
                    <a:pt x="183924" y="393862"/>
                  </a:lnTo>
                  <a:lnTo>
                    <a:pt x="195102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62926" y="2542307"/>
              <a:ext cx="167262" cy="219118"/>
            </a:xfrm>
            <a:custGeom>
              <a:avLst/>
              <a:gdLst/>
              <a:ahLst/>
              <a:cxnLst/>
              <a:rect l="0" t="0" r="0" b="0"/>
              <a:pathLst>
                <a:path w="167262" h="219118">
                  <a:moveTo>
                    <a:pt x="100991" y="5589"/>
                  </a:moveTo>
                  <a:lnTo>
                    <a:pt x="84223" y="0"/>
                  </a:lnTo>
                  <a:lnTo>
                    <a:pt x="66632" y="375"/>
                  </a:lnTo>
                  <a:lnTo>
                    <a:pt x="48286" y="5611"/>
                  </a:lnTo>
                  <a:lnTo>
                    <a:pt x="32333" y="15738"/>
                  </a:lnTo>
                  <a:lnTo>
                    <a:pt x="10198" y="45771"/>
                  </a:lnTo>
                  <a:lnTo>
                    <a:pt x="0" y="84305"/>
                  </a:lnTo>
                  <a:lnTo>
                    <a:pt x="2567" y="130948"/>
                  </a:lnTo>
                  <a:lnTo>
                    <a:pt x="16326" y="170634"/>
                  </a:lnTo>
                  <a:lnTo>
                    <a:pt x="35221" y="199031"/>
                  </a:lnTo>
                  <a:lnTo>
                    <a:pt x="51872" y="211666"/>
                  </a:lnTo>
                  <a:lnTo>
                    <a:pt x="61226" y="216673"/>
                  </a:lnTo>
                  <a:lnTo>
                    <a:pt x="80978" y="219117"/>
                  </a:lnTo>
                  <a:lnTo>
                    <a:pt x="101455" y="215134"/>
                  </a:lnTo>
                  <a:lnTo>
                    <a:pt x="122254" y="205565"/>
                  </a:lnTo>
                  <a:lnTo>
                    <a:pt x="148105" y="181435"/>
                  </a:lnTo>
                  <a:lnTo>
                    <a:pt x="164994" y="146469"/>
                  </a:lnTo>
                  <a:lnTo>
                    <a:pt x="167261" y="123184"/>
                  </a:lnTo>
                  <a:lnTo>
                    <a:pt x="159185" y="79640"/>
                  </a:lnTo>
                  <a:lnTo>
                    <a:pt x="144100" y="53396"/>
                  </a:lnTo>
                  <a:lnTo>
                    <a:pt x="111519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79730" y="2495149"/>
              <a:ext cx="305328" cy="234085"/>
            </a:xfrm>
            <a:custGeom>
              <a:avLst/>
              <a:gdLst/>
              <a:ahLst/>
              <a:cxnLst/>
              <a:rect l="0" t="0" r="0" b="0"/>
              <a:pathLst>
                <a:path w="305328" h="234085">
                  <a:moveTo>
                    <a:pt x="0" y="105389"/>
                  </a:moveTo>
                  <a:lnTo>
                    <a:pt x="8334" y="142867"/>
                  </a:lnTo>
                  <a:lnTo>
                    <a:pt x="15684" y="194291"/>
                  </a:lnTo>
                  <a:lnTo>
                    <a:pt x="26062" y="234084"/>
                  </a:lnTo>
                  <a:lnTo>
                    <a:pt x="24061" y="229268"/>
                  </a:lnTo>
                  <a:lnTo>
                    <a:pt x="21453" y="168120"/>
                  </a:lnTo>
                  <a:lnTo>
                    <a:pt x="21136" y="112322"/>
                  </a:lnTo>
                  <a:lnTo>
                    <a:pt x="26670" y="70269"/>
                  </a:lnTo>
                  <a:lnTo>
                    <a:pt x="35640" y="48446"/>
                  </a:lnTo>
                  <a:lnTo>
                    <a:pt x="41307" y="39351"/>
                  </a:lnTo>
                  <a:lnTo>
                    <a:pt x="48595" y="34458"/>
                  </a:lnTo>
                  <a:lnTo>
                    <a:pt x="66052" y="32140"/>
                  </a:lnTo>
                  <a:lnTo>
                    <a:pt x="74450" y="36670"/>
                  </a:lnTo>
                  <a:lnTo>
                    <a:pt x="90021" y="54180"/>
                  </a:lnTo>
                  <a:lnTo>
                    <a:pt x="118599" y="116044"/>
                  </a:lnTo>
                  <a:lnTo>
                    <a:pt x="129637" y="147541"/>
                  </a:lnTo>
                  <a:lnTo>
                    <a:pt x="132049" y="149868"/>
                  </a:lnTo>
                  <a:lnTo>
                    <a:pt x="133656" y="146740"/>
                  </a:lnTo>
                  <a:lnTo>
                    <a:pt x="144853" y="89431"/>
                  </a:lnTo>
                  <a:lnTo>
                    <a:pt x="161564" y="32361"/>
                  </a:lnTo>
                  <a:lnTo>
                    <a:pt x="177592" y="5893"/>
                  </a:lnTo>
                  <a:lnTo>
                    <a:pt x="185076" y="1624"/>
                  </a:lnTo>
                  <a:lnTo>
                    <a:pt x="202749" y="0"/>
                  </a:lnTo>
                  <a:lnTo>
                    <a:pt x="222302" y="9416"/>
                  </a:lnTo>
                  <a:lnTo>
                    <a:pt x="249921" y="34449"/>
                  </a:lnTo>
                  <a:lnTo>
                    <a:pt x="264324" y="56313"/>
                  </a:lnTo>
                  <a:lnTo>
                    <a:pt x="283103" y="111770"/>
                  </a:lnTo>
                  <a:lnTo>
                    <a:pt x="300494" y="174080"/>
                  </a:lnTo>
                  <a:lnTo>
                    <a:pt x="305327" y="2106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150689" y="2491426"/>
              <a:ext cx="250223" cy="267041"/>
            </a:xfrm>
            <a:custGeom>
              <a:avLst/>
              <a:gdLst/>
              <a:ahLst/>
              <a:cxnLst/>
              <a:rect l="0" t="0" r="0" b="0"/>
              <a:pathLst>
                <a:path w="250223" h="267041">
                  <a:moveTo>
                    <a:pt x="123881" y="151227"/>
                  </a:moveTo>
                  <a:lnTo>
                    <a:pt x="129947" y="111539"/>
                  </a:lnTo>
                  <a:lnTo>
                    <a:pt x="119321" y="51200"/>
                  </a:lnTo>
                  <a:lnTo>
                    <a:pt x="103942" y="15914"/>
                  </a:lnTo>
                  <a:lnTo>
                    <a:pt x="95381" y="8376"/>
                  </a:lnTo>
                  <a:lnTo>
                    <a:pt x="73389" y="0"/>
                  </a:lnTo>
                  <a:lnTo>
                    <a:pt x="51137" y="2516"/>
                  </a:lnTo>
                  <a:lnTo>
                    <a:pt x="40290" y="6463"/>
                  </a:lnTo>
                  <a:lnTo>
                    <a:pt x="25118" y="20207"/>
                  </a:lnTo>
                  <a:lnTo>
                    <a:pt x="5846" y="57626"/>
                  </a:lnTo>
                  <a:lnTo>
                    <a:pt x="0" y="99576"/>
                  </a:lnTo>
                  <a:lnTo>
                    <a:pt x="3857" y="149051"/>
                  </a:lnTo>
                  <a:lnTo>
                    <a:pt x="16811" y="200190"/>
                  </a:lnTo>
                  <a:lnTo>
                    <a:pt x="27941" y="218221"/>
                  </a:lnTo>
                  <a:lnTo>
                    <a:pt x="43806" y="230915"/>
                  </a:lnTo>
                  <a:lnTo>
                    <a:pt x="52950" y="235937"/>
                  </a:lnTo>
                  <a:lnTo>
                    <a:pt x="61386" y="236946"/>
                  </a:lnTo>
                  <a:lnTo>
                    <a:pt x="76998" y="231828"/>
                  </a:lnTo>
                  <a:lnTo>
                    <a:pt x="98941" y="210203"/>
                  </a:lnTo>
                  <a:lnTo>
                    <a:pt x="114671" y="175980"/>
                  </a:lnTo>
                  <a:lnTo>
                    <a:pt x="121152" y="130615"/>
                  </a:lnTo>
                  <a:lnTo>
                    <a:pt x="117483" y="91307"/>
                  </a:lnTo>
                  <a:lnTo>
                    <a:pt x="116106" y="87884"/>
                  </a:lnTo>
                  <a:lnTo>
                    <a:pt x="115188" y="90280"/>
                  </a:lnTo>
                  <a:lnTo>
                    <a:pt x="114576" y="96558"/>
                  </a:lnTo>
                  <a:lnTo>
                    <a:pt x="124893" y="127749"/>
                  </a:lnTo>
                  <a:lnTo>
                    <a:pt x="156062" y="185613"/>
                  </a:lnTo>
                  <a:lnTo>
                    <a:pt x="183660" y="228339"/>
                  </a:lnTo>
                  <a:lnTo>
                    <a:pt x="210223" y="246344"/>
                  </a:lnTo>
                  <a:lnTo>
                    <a:pt x="250222" y="2670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905658" y="3218346"/>
            <a:ext cx="2924167" cy="561385"/>
            <a:chOff x="1905658" y="3218346"/>
            <a:chExt cx="2924167" cy="561385"/>
          </a:xfrm>
        </p:grpSpPr>
        <p:sp>
          <p:nvSpPr>
            <p:cNvPr id="68" name="Freeform 67"/>
            <p:cNvSpPr/>
            <p:nvPr/>
          </p:nvSpPr>
          <p:spPr>
            <a:xfrm>
              <a:off x="1905658" y="3346320"/>
              <a:ext cx="221099" cy="119250"/>
            </a:xfrm>
            <a:custGeom>
              <a:avLst/>
              <a:gdLst/>
              <a:ahLst/>
              <a:cxnLst/>
              <a:rect l="0" t="0" r="0" b="0"/>
              <a:pathLst>
                <a:path w="221099" h="119250">
                  <a:moveTo>
                    <a:pt x="0" y="33327"/>
                  </a:moveTo>
                  <a:lnTo>
                    <a:pt x="5589" y="95420"/>
                  </a:lnTo>
                  <a:lnTo>
                    <a:pt x="10745" y="103968"/>
                  </a:lnTo>
                  <a:lnTo>
                    <a:pt x="25832" y="116586"/>
                  </a:lnTo>
                  <a:lnTo>
                    <a:pt x="34769" y="119249"/>
                  </a:lnTo>
                  <a:lnTo>
                    <a:pt x="54057" y="119088"/>
                  </a:lnTo>
                  <a:lnTo>
                    <a:pt x="61774" y="115067"/>
                  </a:lnTo>
                  <a:lnTo>
                    <a:pt x="73469" y="101242"/>
                  </a:lnTo>
                  <a:lnTo>
                    <a:pt x="97937" y="43348"/>
                  </a:lnTo>
                  <a:lnTo>
                    <a:pt x="114286" y="17709"/>
                  </a:lnTo>
                  <a:lnTo>
                    <a:pt x="130342" y="5719"/>
                  </a:lnTo>
                  <a:lnTo>
                    <a:pt x="139537" y="884"/>
                  </a:lnTo>
                  <a:lnTo>
                    <a:pt x="149177" y="0"/>
                  </a:lnTo>
                  <a:lnTo>
                    <a:pt x="169246" y="5257"/>
                  </a:lnTo>
                  <a:lnTo>
                    <a:pt x="183625" y="18512"/>
                  </a:lnTo>
                  <a:lnTo>
                    <a:pt x="221098" y="75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274464" y="3284891"/>
              <a:ext cx="309234" cy="494840"/>
            </a:xfrm>
            <a:custGeom>
              <a:avLst/>
              <a:gdLst/>
              <a:ahLst/>
              <a:cxnLst/>
              <a:rect l="0" t="0" r="0" b="0"/>
              <a:pathLst>
                <a:path w="309234" h="494840">
                  <a:moveTo>
                    <a:pt x="10219" y="494839"/>
                  </a:moveTo>
                  <a:lnTo>
                    <a:pt x="4630" y="432747"/>
                  </a:lnTo>
                  <a:lnTo>
                    <a:pt x="667" y="371786"/>
                  </a:lnTo>
                  <a:lnTo>
                    <a:pt x="1150" y="316049"/>
                  </a:lnTo>
                  <a:lnTo>
                    <a:pt x="5842" y="265350"/>
                  </a:lnTo>
                  <a:lnTo>
                    <a:pt x="2034" y="202364"/>
                  </a:lnTo>
                  <a:lnTo>
                    <a:pt x="385" y="146787"/>
                  </a:lnTo>
                  <a:lnTo>
                    <a:pt x="0" y="115151"/>
                  </a:lnTo>
                  <a:lnTo>
                    <a:pt x="2236" y="108353"/>
                  </a:lnTo>
                  <a:lnTo>
                    <a:pt x="6067" y="107331"/>
                  </a:lnTo>
                  <a:lnTo>
                    <a:pt x="10961" y="110158"/>
                  </a:lnTo>
                  <a:lnTo>
                    <a:pt x="19518" y="125778"/>
                  </a:lnTo>
                  <a:lnTo>
                    <a:pt x="38133" y="178910"/>
                  </a:lnTo>
                  <a:lnTo>
                    <a:pt x="59338" y="242149"/>
                  </a:lnTo>
                  <a:lnTo>
                    <a:pt x="87644" y="305326"/>
                  </a:lnTo>
                  <a:lnTo>
                    <a:pt x="107445" y="344321"/>
                  </a:lnTo>
                  <a:lnTo>
                    <a:pt x="123645" y="370692"/>
                  </a:lnTo>
                  <a:lnTo>
                    <a:pt x="138973" y="397614"/>
                  </a:lnTo>
                  <a:lnTo>
                    <a:pt x="187220" y="458646"/>
                  </a:lnTo>
                  <a:lnTo>
                    <a:pt x="194901" y="467201"/>
                  </a:lnTo>
                  <a:lnTo>
                    <a:pt x="215912" y="476706"/>
                  </a:lnTo>
                  <a:lnTo>
                    <a:pt x="228067" y="479241"/>
                  </a:lnTo>
                  <a:lnTo>
                    <a:pt x="238509" y="478591"/>
                  </a:lnTo>
                  <a:lnTo>
                    <a:pt x="256351" y="471630"/>
                  </a:lnTo>
                  <a:lnTo>
                    <a:pt x="279549" y="448968"/>
                  </a:lnTo>
                  <a:lnTo>
                    <a:pt x="295651" y="414437"/>
                  </a:lnTo>
                  <a:lnTo>
                    <a:pt x="309233" y="354782"/>
                  </a:lnTo>
                  <a:lnTo>
                    <a:pt x="306197" y="303657"/>
                  </a:lnTo>
                  <a:lnTo>
                    <a:pt x="305367" y="256478"/>
                  </a:lnTo>
                  <a:lnTo>
                    <a:pt x="302001" y="198046"/>
                  </a:lnTo>
                  <a:lnTo>
                    <a:pt x="293595" y="145638"/>
                  </a:lnTo>
                  <a:lnTo>
                    <a:pt x="280275" y="85310"/>
                  </a:lnTo>
                  <a:lnTo>
                    <a:pt x="267548" y="28983"/>
                  </a:lnTo>
                  <a:lnTo>
                    <a:pt x="2629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653181" y="3461927"/>
              <a:ext cx="157928" cy="250239"/>
            </a:xfrm>
            <a:custGeom>
              <a:avLst/>
              <a:gdLst/>
              <a:ahLst/>
              <a:cxnLst/>
              <a:rect l="0" t="0" r="0" b="0"/>
              <a:pathLst>
                <a:path w="157928" h="250239">
                  <a:moveTo>
                    <a:pt x="0" y="138819"/>
                  </a:moveTo>
                  <a:lnTo>
                    <a:pt x="22357" y="138819"/>
                  </a:lnTo>
                  <a:lnTo>
                    <a:pt x="53028" y="127640"/>
                  </a:lnTo>
                  <a:lnTo>
                    <a:pt x="78753" y="109510"/>
                  </a:lnTo>
                  <a:lnTo>
                    <a:pt x="95604" y="83732"/>
                  </a:lnTo>
                  <a:lnTo>
                    <a:pt x="108006" y="53866"/>
                  </a:lnTo>
                  <a:lnTo>
                    <a:pt x="109224" y="33212"/>
                  </a:lnTo>
                  <a:lnTo>
                    <a:pt x="107911" y="22790"/>
                  </a:lnTo>
                  <a:lnTo>
                    <a:pt x="103526" y="14673"/>
                  </a:lnTo>
                  <a:lnTo>
                    <a:pt x="89295" y="2534"/>
                  </a:lnTo>
                  <a:lnTo>
                    <a:pt x="80587" y="0"/>
                  </a:lnTo>
                  <a:lnTo>
                    <a:pt x="61553" y="302"/>
                  </a:lnTo>
                  <a:lnTo>
                    <a:pt x="44514" y="7456"/>
                  </a:lnTo>
                  <a:lnTo>
                    <a:pt x="29143" y="19604"/>
                  </a:lnTo>
                  <a:lnTo>
                    <a:pt x="14512" y="36701"/>
                  </a:lnTo>
                  <a:lnTo>
                    <a:pt x="6450" y="59118"/>
                  </a:lnTo>
                  <a:lnTo>
                    <a:pt x="4036" y="84679"/>
                  </a:lnTo>
                  <a:lnTo>
                    <a:pt x="12019" y="139216"/>
                  </a:lnTo>
                  <a:lnTo>
                    <a:pt x="29442" y="199486"/>
                  </a:lnTo>
                  <a:lnTo>
                    <a:pt x="48238" y="224775"/>
                  </a:lnTo>
                  <a:lnTo>
                    <a:pt x="65893" y="239802"/>
                  </a:lnTo>
                  <a:lnTo>
                    <a:pt x="88557" y="248041"/>
                  </a:lnTo>
                  <a:lnTo>
                    <a:pt x="101152" y="250238"/>
                  </a:lnTo>
                  <a:lnTo>
                    <a:pt x="121386" y="246440"/>
                  </a:lnTo>
                  <a:lnTo>
                    <a:pt x="157927" y="2335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855418" y="3400704"/>
              <a:ext cx="318048" cy="333967"/>
            </a:xfrm>
            <a:custGeom>
              <a:avLst/>
              <a:gdLst/>
              <a:ahLst/>
              <a:cxnLst/>
              <a:rect l="0" t="0" r="0" b="0"/>
              <a:pathLst>
                <a:path w="318048" h="333967">
                  <a:moveTo>
                    <a:pt x="8333" y="136871"/>
                  </a:moveTo>
                  <a:lnTo>
                    <a:pt x="0" y="174349"/>
                  </a:lnTo>
                  <a:lnTo>
                    <a:pt x="1574" y="212316"/>
                  </a:lnTo>
                  <a:lnTo>
                    <a:pt x="12587" y="267067"/>
                  </a:lnTo>
                  <a:lnTo>
                    <a:pt x="34433" y="313367"/>
                  </a:lnTo>
                  <a:lnTo>
                    <a:pt x="47619" y="330737"/>
                  </a:lnTo>
                  <a:lnTo>
                    <a:pt x="55581" y="333966"/>
                  </a:lnTo>
                  <a:lnTo>
                    <a:pt x="64398" y="333778"/>
                  </a:lnTo>
                  <a:lnTo>
                    <a:pt x="82384" y="327330"/>
                  </a:lnTo>
                  <a:lnTo>
                    <a:pt x="105663" y="309377"/>
                  </a:lnTo>
                  <a:lnTo>
                    <a:pt x="126209" y="281180"/>
                  </a:lnTo>
                  <a:lnTo>
                    <a:pt x="139056" y="243710"/>
                  </a:lnTo>
                  <a:lnTo>
                    <a:pt x="143989" y="189127"/>
                  </a:lnTo>
                  <a:lnTo>
                    <a:pt x="144664" y="170624"/>
                  </a:lnTo>
                  <a:lnTo>
                    <a:pt x="159836" y="232465"/>
                  </a:lnTo>
                  <a:lnTo>
                    <a:pt x="174567" y="272737"/>
                  </a:lnTo>
                  <a:lnTo>
                    <a:pt x="185940" y="289283"/>
                  </a:lnTo>
                  <a:lnTo>
                    <a:pt x="205032" y="301316"/>
                  </a:lnTo>
                  <a:lnTo>
                    <a:pt x="216675" y="306162"/>
                  </a:lnTo>
                  <a:lnTo>
                    <a:pt x="242089" y="308428"/>
                  </a:lnTo>
                  <a:lnTo>
                    <a:pt x="255418" y="307394"/>
                  </a:lnTo>
                  <a:lnTo>
                    <a:pt x="265473" y="303195"/>
                  </a:lnTo>
                  <a:lnTo>
                    <a:pt x="279765" y="289172"/>
                  </a:lnTo>
                  <a:lnTo>
                    <a:pt x="299977" y="261546"/>
                  </a:lnTo>
                  <a:lnTo>
                    <a:pt x="307578" y="238295"/>
                  </a:lnTo>
                  <a:lnTo>
                    <a:pt x="318047" y="185241"/>
                  </a:lnTo>
                  <a:lnTo>
                    <a:pt x="314569" y="129701"/>
                  </a:lnTo>
                  <a:lnTo>
                    <a:pt x="299498" y="73670"/>
                  </a:lnTo>
                  <a:lnTo>
                    <a:pt x="275270" y="10281"/>
                  </a:lnTo>
                  <a:lnTo>
                    <a:pt x="2715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84932" y="3218346"/>
              <a:ext cx="336913" cy="487686"/>
            </a:xfrm>
            <a:custGeom>
              <a:avLst/>
              <a:gdLst/>
              <a:ahLst/>
              <a:cxnLst/>
              <a:rect l="0" t="0" r="0" b="0"/>
              <a:pathLst>
                <a:path w="336913" h="487686">
                  <a:moveTo>
                    <a:pt x="0" y="487685"/>
                  </a:moveTo>
                  <a:lnTo>
                    <a:pt x="0" y="429068"/>
                  </a:lnTo>
                  <a:lnTo>
                    <a:pt x="0" y="377510"/>
                  </a:lnTo>
                  <a:lnTo>
                    <a:pt x="7236" y="321253"/>
                  </a:lnTo>
                  <a:lnTo>
                    <a:pt x="9553" y="276674"/>
                  </a:lnTo>
                  <a:lnTo>
                    <a:pt x="9070" y="217843"/>
                  </a:lnTo>
                  <a:lnTo>
                    <a:pt x="2138" y="157912"/>
                  </a:lnTo>
                  <a:lnTo>
                    <a:pt x="422" y="96031"/>
                  </a:lnTo>
                  <a:lnTo>
                    <a:pt x="3791" y="88542"/>
                  </a:lnTo>
                  <a:lnTo>
                    <a:pt x="9546" y="85889"/>
                  </a:lnTo>
                  <a:lnTo>
                    <a:pt x="16893" y="86460"/>
                  </a:lnTo>
                  <a:lnTo>
                    <a:pt x="31295" y="96453"/>
                  </a:lnTo>
                  <a:lnTo>
                    <a:pt x="44325" y="112592"/>
                  </a:lnTo>
                  <a:lnTo>
                    <a:pt x="71636" y="167408"/>
                  </a:lnTo>
                  <a:lnTo>
                    <a:pt x="121496" y="229024"/>
                  </a:lnTo>
                  <a:lnTo>
                    <a:pt x="142516" y="238193"/>
                  </a:lnTo>
                  <a:lnTo>
                    <a:pt x="154672" y="240638"/>
                  </a:lnTo>
                  <a:lnTo>
                    <a:pt x="163946" y="238759"/>
                  </a:lnTo>
                  <a:lnTo>
                    <a:pt x="171299" y="233997"/>
                  </a:lnTo>
                  <a:lnTo>
                    <a:pt x="182588" y="218177"/>
                  </a:lnTo>
                  <a:lnTo>
                    <a:pt x="199367" y="166774"/>
                  </a:lnTo>
                  <a:lnTo>
                    <a:pt x="210370" y="117689"/>
                  </a:lnTo>
                  <a:lnTo>
                    <a:pt x="218979" y="54291"/>
                  </a:lnTo>
                  <a:lnTo>
                    <a:pt x="227916" y="0"/>
                  </a:lnTo>
                  <a:lnTo>
                    <a:pt x="229153" y="2295"/>
                  </a:lnTo>
                  <a:lnTo>
                    <a:pt x="231138" y="53593"/>
                  </a:lnTo>
                  <a:lnTo>
                    <a:pt x="239936" y="109610"/>
                  </a:lnTo>
                  <a:lnTo>
                    <a:pt x="249557" y="165873"/>
                  </a:lnTo>
                  <a:lnTo>
                    <a:pt x="256364" y="210516"/>
                  </a:lnTo>
                  <a:lnTo>
                    <a:pt x="263288" y="254535"/>
                  </a:lnTo>
                  <a:lnTo>
                    <a:pt x="273764" y="309419"/>
                  </a:lnTo>
                  <a:lnTo>
                    <a:pt x="287783" y="359405"/>
                  </a:lnTo>
                  <a:lnTo>
                    <a:pt x="309054" y="417545"/>
                  </a:lnTo>
                  <a:lnTo>
                    <a:pt x="336912" y="477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859432" y="3439696"/>
              <a:ext cx="162455" cy="230601"/>
            </a:xfrm>
            <a:custGeom>
              <a:avLst/>
              <a:gdLst/>
              <a:ahLst/>
              <a:cxnLst/>
              <a:rect l="0" t="0" r="0" b="0"/>
              <a:pathLst>
                <a:path w="162455" h="230601">
                  <a:moveTo>
                    <a:pt x="15055" y="139993"/>
                  </a:moveTo>
                  <a:lnTo>
                    <a:pt x="68930" y="122035"/>
                  </a:lnTo>
                  <a:lnTo>
                    <a:pt x="98478" y="110625"/>
                  </a:lnTo>
                  <a:lnTo>
                    <a:pt x="114913" y="99255"/>
                  </a:lnTo>
                  <a:lnTo>
                    <a:pt x="126896" y="83282"/>
                  </a:lnTo>
                  <a:lnTo>
                    <a:pt x="131730" y="74110"/>
                  </a:lnTo>
                  <a:lnTo>
                    <a:pt x="133981" y="54560"/>
                  </a:lnTo>
                  <a:lnTo>
                    <a:pt x="129912" y="35342"/>
                  </a:lnTo>
                  <a:lnTo>
                    <a:pt x="120304" y="19002"/>
                  </a:lnTo>
                  <a:lnTo>
                    <a:pt x="105116" y="7061"/>
                  </a:lnTo>
                  <a:lnTo>
                    <a:pt x="96153" y="2238"/>
                  </a:lnTo>
                  <a:lnTo>
                    <a:pt x="76834" y="0"/>
                  </a:lnTo>
                  <a:lnTo>
                    <a:pt x="57720" y="4074"/>
                  </a:lnTo>
                  <a:lnTo>
                    <a:pt x="41426" y="13684"/>
                  </a:lnTo>
                  <a:lnTo>
                    <a:pt x="29505" y="28873"/>
                  </a:lnTo>
                  <a:lnTo>
                    <a:pt x="4870" y="87762"/>
                  </a:lnTo>
                  <a:lnTo>
                    <a:pt x="0" y="108590"/>
                  </a:lnTo>
                  <a:lnTo>
                    <a:pt x="9288" y="166663"/>
                  </a:lnTo>
                  <a:lnTo>
                    <a:pt x="24524" y="196118"/>
                  </a:lnTo>
                  <a:lnTo>
                    <a:pt x="43857" y="219663"/>
                  </a:lnTo>
                  <a:lnTo>
                    <a:pt x="63731" y="228044"/>
                  </a:lnTo>
                  <a:lnTo>
                    <a:pt x="86991" y="230600"/>
                  </a:lnTo>
                  <a:lnTo>
                    <a:pt x="109028" y="227835"/>
                  </a:lnTo>
                  <a:lnTo>
                    <a:pt x="162454" y="2031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06114" y="3432290"/>
              <a:ext cx="94757" cy="210571"/>
            </a:xfrm>
            <a:custGeom>
              <a:avLst/>
              <a:gdLst/>
              <a:ahLst/>
              <a:cxnLst/>
              <a:rect l="0" t="0" r="0" b="0"/>
              <a:pathLst>
                <a:path w="94757" h="210571">
                  <a:moveTo>
                    <a:pt x="94756" y="0"/>
                  </a:moveTo>
                  <a:lnTo>
                    <a:pt x="66075" y="53875"/>
                  </a:lnTo>
                  <a:lnTo>
                    <a:pt x="34553" y="111036"/>
                  </a:lnTo>
                  <a:lnTo>
                    <a:pt x="15317" y="16421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53471" y="3442818"/>
              <a:ext cx="178985" cy="221100"/>
            </a:xfrm>
            <a:custGeom>
              <a:avLst/>
              <a:gdLst/>
              <a:ahLst/>
              <a:cxnLst/>
              <a:rect l="0" t="0" r="0" b="0"/>
              <a:pathLst>
                <a:path w="178985" h="221100">
                  <a:moveTo>
                    <a:pt x="0" y="0"/>
                  </a:moveTo>
                  <a:lnTo>
                    <a:pt x="43152" y="55045"/>
                  </a:lnTo>
                  <a:lnTo>
                    <a:pt x="85982" y="114512"/>
                  </a:lnTo>
                  <a:lnTo>
                    <a:pt x="141964" y="173281"/>
                  </a:lnTo>
                  <a:lnTo>
                    <a:pt x="172492" y="207162"/>
                  </a:lnTo>
                  <a:lnTo>
                    <a:pt x="178984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306155" y="3516518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0"/>
                  </a:moveTo>
                  <a:lnTo>
                    <a:pt x="14654" y="58617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295626" y="336911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445750" y="3439874"/>
              <a:ext cx="155204" cy="250041"/>
            </a:xfrm>
            <a:custGeom>
              <a:avLst/>
              <a:gdLst/>
              <a:ahLst/>
              <a:cxnLst/>
              <a:rect l="0" t="0" r="0" b="0"/>
              <a:pathLst>
                <a:path w="155204" h="250041">
                  <a:moveTo>
                    <a:pt x="102561" y="24001"/>
                  </a:moveTo>
                  <a:lnTo>
                    <a:pt x="84580" y="8360"/>
                  </a:lnTo>
                  <a:lnTo>
                    <a:pt x="67663" y="282"/>
                  </a:lnTo>
                  <a:lnTo>
                    <a:pt x="59408" y="0"/>
                  </a:lnTo>
                  <a:lnTo>
                    <a:pt x="43998" y="5925"/>
                  </a:lnTo>
                  <a:lnTo>
                    <a:pt x="22167" y="22415"/>
                  </a:lnTo>
                  <a:lnTo>
                    <a:pt x="6471" y="47708"/>
                  </a:lnTo>
                  <a:lnTo>
                    <a:pt x="0" y="88607"/>
                  </a:lnTo>
                  <a:lnTo>
                    <a:pt x="3672" y="137770"/>
                  </a:lnTo>
                  <a:lnTo>
                    <a:pt x="16563" y="189974"/>
                  </a:lnTo>
                  <a:lnTo>
                    <a:pt x="35096" y="222137"/>
                  </a:lnTo>
                  <a:lnTo>
                    <a:pt x="52689" y="239183"/>
                  </a:lnTo>
                  <a:lnTo>
                    <a:pt x="78446" y="248319"/>
                  </a:lnTo>
                  <a:lnTo>
                    <a:pt x="105881" y="250040"/>
                  </a:lnTo>
                  <a:lnTo>
                    <a:pt x="125873" y="243006"/>
                  </a:lnTo>
                  <a:lnTo>
                    <a:pt x="155203" y="2240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635236" y="3432290"/>
              <a:ext cx="194589" cy="280276"/>
            </a:xfrm>
            <a:custGeom>
              <a:avLst/>
              <a:gdLst/>
              <a:ahLst/>
              <a:cxnLst/>
              <a:rect l="0" t="0" r="0" b="0"/>
              <a:pathLst>
                <a:path w="194589" h="280276">
                  <a:moveTo>
                    <a:pt x="92059" y="52642"/>
                  </a:moveTo>
                  <a:lnTo>
                    <a:pt x="80881" y="41464"/>
                  </a:lnTo>
                  <a:lnTo>
                    <a:pt x="74078" y="39341"/>
                  </a:lnTo>
                  <a:lnTo>
                    <a:pt x="57162" y="40101"/>
                  </a:lnTo>
                  <a:lnTo>
                    <a:pt x="41064" y="47458"/>
                  </a:lnTo>
                  <a:lnTo>
                    <a:pt x="33496" y="52696"/>
                  </a:lnTo>
                  <a:lnTo>
                    <a:pt x="21967" y="70994"/>
                  </a:lnTo>
                  <a:lnTo>
                    <a:pt x="2457" y="128325"/>
                  </a:lnTo>
                  <a:lnTo>
                    <a:pt x="0" y="172293"/>
                  </a:lnTo>
                  <a:lnTo>
                    <a:pt x="3571" y="197067"/>
                  </a:lnTo>
                  <a:lnTo>
                    <a:pt x="12177" y="216657"/>
                  </a:lnTo>
                  <a:lnTo>
                    <a:pt x="57219" y="269971"/>
                  </a:lnTo>
                  <a:lnTo>
                    <a:pt x="77355" y="277914"/>
                  </a:lnTo>
                  <a:lnTo>
                    <a:pt x="100731" y="280275"/>
                  </a:lnTo>
                  <a:lnTo>
                    <a:pt x="122820" y="277425"/>
                  </a:lnTo>
                  <a:lnTo>
                    <a:pt x="141215" y="269139"/>
                  </a:lnTo>
                  <a:lnTo>
                    <a:pt x="157190" y="256488"/>
                  </a:lnTo>
                  <a:lnTo>
                    <a:pt x="178168" y="229634"/>
                  </a:lnTo>
                  <a:lnTo>
                    <a:pt x="188041" y="209684"/>
                  </a:lnTo>
                  <a:lnTo>
                    <a:pt x="194588" y="167544"/>
                  </a:lnTo>
                  <a:lnTo>
                    <a:pt x="190938" y="123602"/>
                  </a:lnTo>
                  <a:lnTo>
                    <a:pt x="170819" y="69172"/>
                  </a:lnTo>
                  <a:lnTo>
                    <a:pt x="126649" y="14205"/>
                  </a:lnTo>
                  <a:lnTo>
                    <a:pt x="1131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000414" y="4225605"/>
            <a:ext cx="1916188" cy="470105"/>
            <a:chOff x="2000414" y="4225605"/>
            <a:chExt cx="1916188" cy="470105"/>
          </a:xfrm>
        </p:grpSpPr>
        <p:sp>
          <p:nvSpPr>
            <p:cNvPr id="81" name="Freeform 80"/>
            <p:cNvSpPr/>
            <p:nvPr/>
          </p:nvSpPr>
          <p:spPr>
            <a:xfrm>
              <a:off x="2000414" y="4358620"/>
              <a:ext cx="221100" cy="137680"/>
            </a:xfrm>
            <a:custGeom>
              <a:avLst/>
              <a:gdLst/>
              <a:ahLst/>
              <a:cxnLst/>
              <a:rect l="0" t="0" r="0" b="0"/>
              <a:pathLst>
                <a:path w="221100" h="137680">
                  <a:moveTo>
                    <a:pt x="0" y="63349"/>
                  </a:moveTo>
                  <a:lnTo>
                    <a:pt x="0" y="85706"/>
                  </a:lnTo>
                  <a:lnTo>
                    <a:pt x="6239" y="102921"/>
                  </a:lnTo>
                  <a:lnTo>
                    <a:pt x="17981" y="118371"/>
                  </a:lnTo>
                  <a:lnTo>
                    <a:pt x="34898" y="133037"/>
                  </a:lnTo>
                  <a:lnTo>
                    <a:pt x="44322" y="136713"/>
                  </a:lnTo>
                  <a:lnTo>
                    <a:pt x="64152" y="137679"/>
                  </a:lnTo>
                  <a:lnTo>
                    <a:pt x="72014" y="133960"/>
                  </a:lnTo>
                  <a:lnTo>
                    <a:pt x="102709" y="93141"/>
                  </a:lnTo>
                  <a:lnTo>
                    <a:pt x="129317" y="31606"/>
                  </a:lnTo>
                  <a:lnTo>
                    <a:pt x="145811" y="5720"/>
                  </a:lnTo>
                  <a:lnTo>
                    <a:pt x="153359" y="1533"/>
                  </a:lnTo>
                  <a:lnTo>
                    <a:pt x="171105" y="0"/>
                  </a:lnTo>
                  <a:lnTo>
                    <a:pt x="187571" y="6338"/>
                  </a:lnTo>
                  <a:lnTo>
                    <a:pt x="201518" y="16954"/>
                  </a:lnTo>
                  <a:lnTo>
                    <a:pt x="221099" y="422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331737" y="4225605"/>
              <a:ext cx="226689" cy="470105"/>
            </a:xfrm>
            <a:custGeom>
              <a:avLst/>
              <a:gdLst/>
              <a:ahLst/>
              <a:cxnLst/>
              <a:rect l="0" t="0" r="0" b="0"/>
              <a:pathLst>
                <a:path w="226689" h="470105">
                  <a:moveTo>
                    <a:pt x="5589" y="470104"/>
                  </a:moveTo>
                  <a:lnTo>
                    <a:pt x="0" y="453337"/>
                  </a:lnTo>
                  <a:lnTo>
                    <a:pt x="375" y="435746"/>
                  </a:lnTo>
                  <a:lnTo>
                    <a:pt x="6072" y="375936"/>
                  </a:lnTo>
                  <a:lnTo>
                    <a:pt x="12621" y="326649"/>
                  </a:lnTo>
                  <a:lnTo>
                    <a:pt x="15082" y="266942"/>
                  </a:lnTo>
                  <a:lnTo>
                    <a:pt x="15657" y="221493"/>
                  </a:lnTo>
                  <a:lnTo>
                    <a:pt x="15981" y="166635"/>
                  </a:lnTo>
                  <a:lnTo>
                    <a:pt x="16077" y="109566"/>
                  </a:lnTo>
                  <a:lnTo>
                    <a:pt x="21695" y="59382"/>
                  </a:lnTo>
                  <a:lnTo>
                    <a:pt x="30768" y="14876"/>
                  </a:lnTo>
                  <a:lnTo>
                    <a:pt x="36413" y="6352"/>
                  </a:lnTo>
                  <a:lnTo>
                    <a:pt x="43686" y="1839"/>
                  </a:lnTo>
                  <a:lnTo>
                    <a:pt x="52044" y="0"/>
                  </a:lnTo>
                  <a:lnTo>
                    <a:pt x="58786" y="2283"/>
                  </a:lnTo>
                  <a:lnTo>
                    <a:pt x="93125" y="40608"/>
                  </a:lnTo>
                  <a:lnTo>
                    <a:pt x="116943" y="102686"/>
                  </a:lnTo>
                  <a:lnTo>
                    <a:pt x="144226" y="163534"/>
                  </a:lnTo>
                  <a:lnTo>
                    <a:pt x="166407" y="226615"/>
                  </a:lnTo>
                  <a:lnTo>
                    <a:pt x="182310" y="280196"/>
                  </a:lnTo>
                  <a:lnTo>
                    <a:pt x="198164" y="339525"/>
                  </a:lnTo>
                  <a:lnTo>
                    <a:pt x="216100" y="392727"/>
                  </a:lnTo>
                  <a:lnTo>
                    <a:pt x="226688" y="4174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358383" y="4508392"/>
              <a:ext cx="147400" cy="18862"/>
            </a:xfrm>
            <a:custGeom>
              <a:avLst/>
              <a:gdLst/>
              <a:ahLst/>
              <a:cxnLst/>
              <a:rect l="0" t="0" r="0" b="0"/>
              <a:pathLst>
                <a:path w="147400" h="18862">
                  <a:moveTo>
                    <a:pt x="147399" y="8333"/>
                  </a:moveTo>
                  <a:lnTo>
                    <a:pt x="109921" y="0"/>
                  </a:lnTo>
                  <a:lnTo>
                    <a:pt x="71954" y="1574"/>
                  </a:lnTo>
                  <a:lnTo>
                    <a:pt x="10130" y="16073"/>
                  </a:lnTo>
                  <a:lnTo>
                    <a:pt x="0" y="18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600538" y="4400911"/>
              <a:ext cx="115815" cy="234527"/>
            </a:xfrm>
            <a:custGeom>
              <a:avLst/>
              <a:gdLst/>
              <a:ahLst/>
              <a:cxnLst/>
              <a:rect l="0" t="0" r="0" b="0"/>
              <a:pathLst>
                <a:path w="115815" h="234527">
                  <a:moveTo>
                    <a:pt x="0" y="147400"/>
                  </a:moveTo>
                  <a:lnTo>
                    <a:pt x="26364" y="208510"/>
                  </a:lnTo>
                  <a:lnTo>
                    <a:pt x="42647" y="234526"/>
                  </a:lnTo>
                  <a:lnTo>
                    <a:pt x="43639" y="233560"/>
                  </a:lnTo>
                  <a:lnTo>
                    <a:pt x="30796" y="179502"/>
                  </a:lnTo>
                  <a:lnTo>
                    <a:pt x="15104" y="125241"/>
                  </a:lnTo>
                  <a:lnTo>
                    <a:pt x="11433" y="72789"/>
                  </a:lnTo>
                  <a:lnTo>
                    <a:pt x="13270" y="47559"/>
                  </a:lnTo>
                  <a:lnTo>
                    <a:pt x="21886" y="28546"/>
                  </a:lnTo>
                  <a:lnTo>
                    <a:pt x="36633" y="15417"/>
                  </a:lnTo>
                  <a:lnTo>
                    <a:pt x="56056" y="685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826576" y="4495668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3465" y="95000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821637" y="433774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905865" y="4434846"/>
              <a:ext cx="252685" cy="180454"/>
            </a:xfrm>
            <a:custGeom>
              <a:avLst/>
              <a:gdLst/>
              <a:ahLst/>
              <a:cxnLst/>
              <a:rect l="0" t="0" r="0" b="0"/>
              <a:pathLst>
                <a:path w="252685" h="180454">
                  <a:moveTo>
                    <a:pt x="0" y="8180"/>
                  </a:moveTo>
                  <a:lnTo>
                    <a:pt x="16768" y="13769"/>
                  </a:lnTo>
                  <a:lnTo>
                    <a:pt x="34359" y="13393"/>
                  </a:lnTo>
                  <a:lnTo>
                    <a:pt x="92998" y="1630"/>
                  </a:lnTo>
                  <a:lnTo>
                    <a:pt x="132710" y="0"/>
                  </a:lnTo>
                  <a:lnTo>
                    <a:pt x="156078" y="3764"/>
                  </a:lnTo>
                  <a:lnTo>
                    <a:pt x="162544" y="8745"/>
                  </a:lnTo>
                  <a:lnTo>
                    <a:pt x="165684" y="15576"/>
                  </a:lnTo>
                  <a:lnTo>
                    <a:pt x="166608" y="23639"/>
                  </a:lnTo>
                  <a:lnTo>
                    <a:pt x="161396" y="38837"/>
                  </a:lnTo>
                  <a:lnTo>
                    <a:pt x="133396" y="73247"/>
                  </a:lnTo>
                  <a:lnTo>
                    <a:pt x="72543" y="128373"/>
                  </a:lnTo>
                  <a:lnTo>
                    <a:pt x="62267" y="146996"/>
                  </a:lnTo>
                  <a:lnTo>
                    <a:pt x="62568" y="154537"/>
                  </a:lnTo>
                  <a:lnTo>
                    <a:pt x="66279" y="160733"/>
                  </a:lnTo>
                  <a:lnTo>
                    <a:pt x="72262" y="166034"/>
                  </a:lnTo>
                  <a:lnTo>
                    <a:pt x="103039" y="179083"/>
                  </a:lnTo>
                  <a:lnTo>
                    <a:pt x="125344" y="180453"/>
                  </a:lnTo>
                  <a:lnTo>
                    <a:pt x="186089" y="175969"/>
                  </a:lnTo>
                  <a:lnTo>
                    <a:pt x="227831" y="168402"/>
                  </a:lnTo>
                  <a:lnTo>
                    <a:pt x="252684" y="166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182764" y="4429552"/>
              <a:ext cx="183562" cy="210744"/>
            </a:xfrm>
            <a:custGeom>
              <a:avLst/>
              <a:gdLst/>
              <a:ahLst/>
              <a:cxnLst/>
              <a:rect l="0" t="0" r="0" b="0"/>
              <a:pathLst>
                <a:path w="183562" h="210744">
                  <a:moveTo>
                    <a:pt x="112655" y="24002"/>
                  </a:moveTo>
                  <a:lnTo>
                    <a:pt x="94675" y="8361"/>
                  </a:lnTo>
                  <a:lnTo>
                    <a:pt x="77758" y="283"/>
                  </a:lnTo>
                  <a:lnTo>
                    <a:pt x="69503" y="0"/>
                  </a:lnTo>
                  <a:lnTo>
                    <a:pt x="54092" y="5926"/>
                  </a:lnTo>
                  <a:lnTo>
                    <a:pt x="26673" y="28005"/>
                  </a:lnTo>
                  <a:lnTo>
                    <a:pt x="7501" y="56774"/>
                  </a:lnTo>
                  <a:lnTo>
                    <a:pt x="0" y="98703"/>
                  </a:lnTo>
                  <a:lnTo>
                    <a:pt x="3367" y="136993"/>
                  </a:lnTo>
                  <a:lnTo>
                    <a:pt x="11830" y="156498"/>
                  </a:lnTo>
                  <a:lnTo>
                    <a:pt x="36327" y="188085"/>
                  </a:lnTo>
                  <a:lnTo>
                    <a:pt x="67943" y="204160"/>
                  </a:lnTo>
                  <a:lnTo>
                    <a:pt x="106946" y="210743"/>
                  </a:lnTo>
                  <a:lnTo>
                    <a:pt x="128055" y="206044"/>
                  </a:lnTo>
                  <a:lnTo>
                    <a:pt x="160671" y="183963"/>
                  </a:lnTo>
                  <a:lnTo>
                    <a:pt x="176925" y="158355"/>
                  </a:lnTo>
                  <a:lnTo>
                    <a:pt x="183561" y="122952"/>
                  </a:lnTo>
                  <a:lnTo>
                    <a:pt x="179938" y="88416"/>
                  </a:lnTo>
                  <a:lnTo>
                    <a:pt x="171414" y="69788"/>
                  </a:lnTo>
                  <a:lnTo>
                    <a:pt x="160997" y="56050"/>
                  </a:lnTo>
                  <a:lnTo>
                    <a:pt x="144241" y="450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00704" y="4406552"/>
              <a:ext cx="210571" cy="205052"/>
            </a:xfrm>
            <a:custGeom>
              <a:avLst/>
              <a:gdLst/>
              <a:ahLst/>
              <a:cxnLst/>
              <a:rect l="0" t="0" r="0" b="0"/>
              <a:pathLst>
                <a:path w="210571" h="205052">
                  <a:moveTo>
                    <a:pt x="0" y="89116"/>
                  </a:moveTo>
                  <a:lnTo>
                    <a:pt x="11179" y="100295"/>
                  </a:lnTo>
                  <a:lnTo>
                    <a:pt x="40433" y="162333"/>
                  </a:lnTo>
                  <a:lnTo>
                    <a:pt x="63532" y="205051"/>
                  </a:lnTo>
                  <a:lnTo>
                    <a:pt x="64582" y="205010"/>
                  </a:lnTo>
                  <a:lnTo>
                    <a:pt x="64112" y="201474"/>
                  </a:lnTo>
                  <a:lnTo>
                    <a:pt x="35715" y="140940"/>
                  </a:lnTo>
                  <a:lnTo>
                    <a:pt x="17629" y="89008"/>
                  </a:lnTo>
                  <a:lnTo>
                    <a:pt x="12633" y="46320"/>
                  </a:lnTo>
                  <a:lnTo>
                    <a:pt x="17703" y="22912"/>
                  </a:lnTo>
                  <a:lnTo>
                    <a:pt x="22330" y="13395"/>
                  </a:lnTo>
                  <a:lnTo>
                    <a:pt x="30095" y="7050"/>
                  </a:lnTo>
                  <a:lnTo>
                    <a:pt x="51200" y="0"/>
                  </a:lnTo>
                  <a:lnTo>
                    <a:pt x="76178" y="3105"/>
                  </a:lnTo>
                  <a:lnTo>
                    <a:pt x="100538" y="13454"/>
                  </a:lnTo>
                  <a:lnTo>
                    <a:pt x="127405" y="39012"/>
                  </a:lnTo>
                  <a:lnTo>
                    <a:pt x="154325" y="79089"/>
                  </a:lnTo>
                  <a:lnTo>
                    <a:pt x="187002" y="141802"/>
                  </a:lnTo>
                  <a:lnTo>
                    <a:pt x="210570" y="1944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645935" y="4418923"/>
              <a:ext cx="270667" cy="245202"/>
            </a:xfrm>
            <a:custGeom>
              <a:avLst/>
              <a:gdLst/>
              <a:ahLst/>
              <a:cxnLst/>
              <a:rect l="0" t="0" r="0" b="0"/>
              <a:pathLst>
                <a:path w="270667" h="245202">
                  <a:moveTo>
                    <a:pt x="91681" y="150444"/>
                  </a:moveTo>
                  <a:lnTo>
                    <a:pt x="120990" y="115547"/>
                  </a:lnTo>
                  <a:lnTo>
                    <a:pt x="128104" y="93210"/>
                  </a:lnTo>
                  <a:lnTo>
                    <a:pt x="130001" y="80703"/>
                  </a:lnTo>
                  <a:lnTo>
                    <a:pt x="125870" y="57447"/>
                  </a:lnTo>
                  <a:lnTo>
                    <a:pt x="110390" y="27743"/>
                  </a:lnTo>
                  <a:lnTo>
                    <a:pt x="96487" y="12853"/>
                  </a:lnTo>
                  <a:lnTo>
                    <a:pt x="78609" y="2335"/>
                  </a:lnTo>
                  <a:lnTo>
                    <a:pt x="58965" y="0"/>
                  </a:lnTo>
                  <a:lnTo>
                    <a:pt x="39706" y="4032"/>
                  </a:lnTo>
                  <a:lnTo>
                    <a:pt x="23348" y="13622"/>
                  </a:lnTo>
                  <a:lnTo>
                    <a:pt x="11398" y="28803"/>
                  </a:lnTo>
                  <a:lnTo>
                    <a:pt x="3357" y="48419"/>
                  </a:lnTo>
                  <a:lnTo>
                    <a:pt x="0" y="86939"/>
                  </a:lnTo>
                  <a:lnTo>
                    <a:pt x="8754" y="145526"/>
                  </a:lnTo>
                  <a:lnTo>
                    <a:pt x="26342" y="201269"/>
                  </a:lnTo>
                  <a:lnTo>
                    <a:pt x="37685" y="218267"/>
                  </a:lnTo>
                  <a:lnTo>
                    <a:pt x="53645" y="230501"/>
                  </a:lnTo>
                  <a:lnTo>
                    <a:pt x="62814" y="235401"/>
                  </a:lnTo>
                  <a:lnTo>
                    <a:pt x="71267" y="235158"/>
                  </a:lnTo>
                  <a:lnTo>
                    <a:pt x="79241" y="231487"/>
                  </a:lnTo>
                  <a:lnTo>
                    <a:pt x="86898" y="225530"/>
                  </a:lnTo>
                  <a:lnTo>
                    <a:pt x="98524" y="206433"/>
                  </a:lnTo>
                  <a:lnTo>
                    <a:pt x="118102" y="149715"/>
                  </a:lnTo>
                  <a:lnTo>
                    <a:pt x="120566" y="111754"/>
                  </a:lnTo>
                  <a:lnTo>
                    <a:pt x="116748" y="85948"/>
                  </a:lnTo>
                  <a:lnTo>
                    <a:pt x="137355" y="149302"/>
                  </a:lnTo>
                  <a:lnTo>
                    <a:pt x="162574" y="186743"/>
                  </a:lnTo>
                  <a:lnTo>
                    <a:pt x="209636" y="230961"/>
                  </a:lnTo>
                  <a:lnTo>
                    <a:pt x="232623" y="238872"/>
                  </a:lnTo>
                  <a:lnTo>
                    <a:pt x="270666" y="2452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759894" y="374156"/>
            <a:ext cx="8454384" cy="6456283"/>
            <a:chOff x="759894" y="374156"/>
            <a:chExt cx="8454384" cy="6456283"/>
          </a:xfrm>
        </p:grpSpPr>
        <p:pic>
          <p:nvPicPr>
            <p:cNvPr id="2" name="Picture 1" descr="clipboard.png"/>
            <p:cNvPicPr>
              <a:picLocks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89100" y="812800"/>
              <a:ext cx="6633407" cy="553569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sp>
          <p:nvSpPr>
            <p:cNvPr id="3" name="Freeform 2"/>
            <p:cNvSpPr/>
            <p:nvPr/>
          </p:nvSpPr>
          <p:spPr>
            <a:xfrm>
              <a:off x="759894" y="788606"/>
              <a:ext cx="989678" cy="3186297"/>
            </a:xfrm>
            <a:custGeom>
              <a:avLst/>
              <a:gdLst/>
              <a:ahLst/>
              <a:cxnLst/>
              <a:rect l="0" t="0" r="0" b="0"/>
              <a:pathLst>
                <a:path w="989678" h="3186297">
                  <a:moveTo>
                    <a:pt x="0" y="680514"/>
                  </a:moveTo>
                  <a:lnTo>
                    <a:pt x="60730" y="660270"/>
                  </a:lnTo>
                  <a:lnTo>
                    <a:pt x="112620" y="646700"/>
                  </a:lnTo>
                  <a:lnTo>
                    <a:pt x="159451" y="635270"/>
                  </a:lnTo>
                  <a:lnTo>
                    <a:pt x="214141" y="624474"/>
                  </a:lnTo>
                  <a:lnTo>
                    <a:pt x="263620" y="619456"/>
                  </a:lnTo>
                  <a:lnTo>
                    <a:pt x="321091" y="616590"/>
                  </a:lnTo>
                  <a:lnTo>
                    <a:pt x="373691" y="609092"/>
                  </a:lnTo>
                  <a:lnTo>
                    <a:pt x="403561" y="605487"/>
                  </a:lnTo>
                  <a:lnTo>
                    <a:pt x="462325" y="583228"/>
                  </a:lnTo>
                  <a:lnTo>
                    <a:pt x="506354" y="557658"/>
                  </a:lnTo>
                  <a:lnTo>
                    <a:pt x="531932" y="535444"/>
                  </a:lnTo>
                  <a:lnTo>
                    <a:pt x="546420" y="509974"/>
                  </a:lnTo>
                  <a:lnTo>
                    <a:pt x="564889" y="447659"/>
                  </a:lnTo>
                  <a:lnTo>
                    <a:pt x="579040" y="390326"/>
                  </a:lnTo>
                  <a:lnTo>
                    <a:pt x="598689" y="344513"/>
                  </a:lnTo>
                  <a:lnTo>
                    <a:pt x="618286" y="317875"/>
                  </a:lnTo>
                  <a:lnTo>
                    <a:pt x="641342" y="305652"/>
                  </a:lnTo>
                  <a:lnTo>
                    <a:pt x="703905" y="284489"/>
                  </a:lnTo>
                  <a:lnTo>
                    <a:pt x="753465" y="270011"/>
                  </a:lnTo>
                  <a:lnTo>
                    <a:pt x="781750" y="260592"/>
                  </a:lnTo>
                  <a:lnTo>
                    <a:pt x="802119" y="244707"/>
                  </a:lnTo>
                  <a:lnTo>
                    <a:pt x="841613" y="187325"/>
                  </a:lnTo>
                  <a:lnTo>
                    <a:pt x="860019" y="151458"/>
                  </a:lnTo>
                  <a:lnTo>
                    <a:pt x="869763" y="111195"/>
                  </a:lnTo>
                  <a:lnTo>
                    <a:pt x="874381" y="84722"/>
                  </a:lnTo>
                  <a:lnTo>
                    <a:pt x="902933" y="28317"/>
                  </a:lnTo>
                  <a:lnTo>
                    <a:pt x="923292" y="1920"/>
                  </a:lnTo>
                  <a:lnTo>
                    <a:pt x="929043" y="0"/>
                  </a:lnTo>
                  <a:lnTo>
                    <a:pt x="934047" y="2230"/>
                  </a:lnTo>
                  <a:lnTo>
                    <a:pt x="938553" y="7226"/>
                  </a:lnTo>
                  <a:lnTo>
                    <a:pt x="943559" y="25256"/>
                  </a:lnTo>
                  <a:lnTo>
                    <a:pt x="947037" y="88467"/>
                  </a:lnTo>
                  <a:lnTo>
                    <a:pt x="947460" y="143769"/>
                  </a:lnTo>
                  <a:lnTo>
                    <a:pt x="941955" y="199754"/>
                  </a:lnTo>
                  <a:lnTo>
                    <a:pt x="935668" y="254703"/>
                  </a:lnTo>
                  <a:lnTo>
                    <a:pt x="913445" y="311401"/>
                  </a:lnTo>
                  <a:lnTo>
                    <a:pt x="898170" y="367697"/>
                  </a:lnTo>
                  <a:lnTo>
                    <a:pt x="888114" y="428013"/>
                  </a:lnTo>
                  <a:lnTo>
                    <a:pt x="885129" y="481202"/>
                  </a:lnTo>
                  <a:lnTo>
                    <a:pt x="884539" y="536768"/>
                  </a:lnTo>
                  <a:lnTo>
                    <a:pt x="884422" y="592805"/>
                  </a:lnTo>
                  <a:lnTo>
                    <a:pt x="884400" y="648934"/>
                  </a:lnTo>
                  <a:lnTo>
                    <a:pt x="884395" y="710671"/>
                  </a:lnTo>
                  <a:lnTo>
                    <a:pt x="884394" y="770785"/>
                  </a:lnTo>
                  <a:lnTo>
                    <a:pt x="884394" y="827720"/>
                  </a:lnTo>
                  <a:lnTo>
                    <a:pt x="877158" y="890842"/>
                  </a:lnTo>
                  <a:lnTo>
                    <a:pt x="868710" y="952605"/>
                  </a:lnTo>
                  <a:lnTo>
                    <a:pt x="855711" y="1009799"/>
                  </a:lnTo>
                  <a:lnTo>
                    <a:pt x="845955" y="1071404"/>
                  </a:lnTo>
                  <a:lnTo>
                    <a:pt x="839886" y="1128650"/>
                  </a:lnTo>
                  <a:lnTo>
                    <a:pt x="825587" y="1186447"/>
                  </a:lnTo>
                  <a:lnTo>
                    <a:pt x="822085" y="1242449"/>
                  </a:lnTo>
                  <a:lnTo>
                    <a:pt x="821478" y="1292329"/>
                  </a:lnTo>
                  <a:lnTo>
                    <a:pt x="821298" y="1344154"/>
                  </a:lnTo>
                  <a:lnTo>
                    <a:pt x="821245" y="1393434"/>
                  </a:lnTo>
                  <a:lnTo>
                    <a:pt x="821230" y="1440791"/>
                  </a:lnTo>
                  <a:lnTo>
                    <a:pt x="821224" y="1503606"/>
                  </a:lnTo>
                  <a:lnTo>
                    <a:pt x="821223" y="1552463"/>
                  </a:lnTo>
                  <a:lnTo>
                    <a:pt x="821223" y="1612969"/>
                  </a:lnTo>
                  <a:lnTo>
                    <a:pt x="821223" y="1641640"/>
                  </a:lnTo>
                  <a:lnTo>
                    <a:pt x="824732" y="1648818"/>
                  </a:lnTo>
                  <a:lnTo>
                    <a:pt x="830581" y="1651264"/>
                  </a:lnTo>
                  <a:lnTo>
                    <a:pt x="837990" y="1650554"/>
                  </a:lnTo>
                  <a:lnTo>
                    <a:pt x="852462" y="1640407"/>
                  </a:lnTo>
                  <a:lnTo>
                    <a:pt x="859596" y="1632788"/>
                  </a:lnTo>
                  <a:lnTo>
                    <a:pt x="867523" y="1611844"/>
                  </a:lnTo>
                  <a:lnTo>
                    <a:pt x="883791" y="1560271"/>
                  </a:lnTo>
                  <a:lnTo>
                    <a:pt x="909534" y="1506193"/>
                  </a:lnTo>
                  <a:lnTo>
                    <a:pt x="938542" y="1449681"/>
                  </a:lnTo>
                  <a:lnTo>
                    <a:pt x="953018" y="1404756"/>
                  </a:lnTo>
                  <a:lnTo>
                    <a:pt x="958929" y="1362127"/>
                  </a:lnTo>
                  <a:lnTo>
                    <a:pt x="984302" y="1300131"/>
                  </a:lnTo>
                  <a:lnTo>
                    <a:pt x="988617" y="1248050"/>
                  </a:lnTo>
                  <a:lnTo>
                    <a:pt x="989469" y="1187114"/>
                  </a:lnTo>
                  <a:lnTo>
                    <a:pt x="989637" y="1127157"/>
                  </a:lnTo>
                  <a:lnTo>
                    <a:pt x="989671" y="1070253"/>
                  </a:lnTo>
                  <a:lnTo>
                    <a:pt x="989677" y="1013953"/>
                  </a:lnTo>
                  <a:lnTo>
                    <a:pt x="969892" y="955184"/>
                  </a:lnTo>
                  <a:lnTo>
                    <a:pt x="954835" y="912324"/>
                  </a:lnTo>
                  <a:lnTo>
                    <a:pt x="950072" y="911093"/>
                  </a:lnTo>
                  <a:lnTo>
                    <a:pt x="944557" y="916122"/>
                  </a:lnTo>
                  <a:lnTo>
                    <a:pt x="928736" y="948025"/>
                  </a:lnTo>
                  <a:lnTo>
                    <a:pt x="909253" y="1007247"/>
                  </a:lnTo>
                  <a:lnTo>
                    <a:pt x="898100" y="1060302"/>
                  </a:lnTo>
                  <a:lnTo>
                    <a:pt x="895550" y="1115842"/>
                  </a:lnTo>
                  <a:lnTo>
                    <a:pt x="895108" y="1169029"/>
                  </a:lnTo>
                  <a:lnTo>
                    <a:pt x="894977" y="1223652"/>
                  </a:lnTo>
                  <a:lnTo>
                    <a:pt x="894938" y="1276882"/>
                  </a:lnTo>
                  <a:lnTo>
                    <a:pt x="894929" y="1318353"/>
                  </a:lnTo>
                  <a:lnTo>
                    <a:pt x="894925" y="1362911"/>
                  </a:lnTo>
                  <a:lnTo>
                    <a:pt x="894923" y="1406111"/>
                  </a:lnTo>
                  <a:lnTo>
                    <a:pt x="894923" y="1458066"/>
                  </a:lnTo>
                  <a:lnTo>
                    <a:pt x="894923" y="1510404"/>
                  </a:lnTo>
                  <a:lnTo>
                    <a:pt x="894922" y="1568516"/>
                  </a:lnTo>
                  <a:lnTo>
                    <a:pt x="894922" y="1626808"/>
                  </a:lnTo>
                  <a:lnTo>
                    <a:pt x="894922" y="1689612"/>
                  </a:lnTo>
                  <a:lnTo>
                    <a:pt x="894922" y="1752667"/>
                  </a:lnTo>
                  <a:lnTo>
                    <a:pt x="894922" y="1813042"/>
                  </a:lnTo>
                  <a:lnTo>
                    <a:pt x="894922" y="1873148"/>
                  </a:lnTo>
                  <a:lnTo>
                    <a:pt x="894922" y="1935410"/>
                  </a:lnTo>
                  <a:lnTo>
                    <a:pt x="894922" y="1993939"/>
                  </a:lnTo>
                  <a:lnTo>
                    <a:pt x="894922" y="2042328"/>
                  </a:lnTo>
                  <a:lnTo>
                    <a:pt x="894922" y="2104312"/>
                  </a:lnTo>
                  <a:lnTo>
                    <a:pt x="894922" y="2155230"/>
                  </a:lnTo>
                  <a:lnTo>
                    <a:pt x="889333" y="2213659"/>
                  </a:lnTo>
                  <a:lnTo>
                    <a:pt x="885369" y="2267401"/>
                  </a:lnTo>
                  <a:lnTo>
                    <a:pt x="881467" y="2319957"/>
                  </a:lnTo>
                  <a:lnTo>
                    <a:pt x="866461" y="2382442"/>
                  </a:lnTo>
                  <a:lnTo>
                    <a:pt x="855852" y="2433755"/>
                  </a:lnTo>
                  <a:lnTo>
                    <a:pt x="853409" y="2493933"/>
                  </a:lnTo>
                  <a:lnTo>
                    <a:pt x="852927" y="2550881"/>
                  </a:lnTo>
                  <a:lnTo>
                    <a:pt x="852832" y="2607190"/>
                  </a:lnTo>
                  <a:lnTo>
                    <a:pt x="852813" y="2663373"/>
                  </a:lnTo>
                  <a:lnTo>
                    <a:pt x="852809" y="2720701"/>
                  </a:lnTo>
                  <a:lnTo>
                    <a:pt x="852808" y="2784018"/>
                  </a:lnTo>
                  <a:lnTo>
                    <a:pt x="852808" y="2830796"/>
                  </a:lnTo>
                  <a:lnTo>
                    <a:pt x="852808" y="2893416"/>
                  </a:lnTo>
                  <a:lnTo>
                    <a:pt x="851638" y="2949675"/>
                  </a:lnTo>
                  <a:lnTo>
                    <a:pt x="838154" y="3006654"/>
                  </a:lnTo>
                  <a:lnTo>
                    <a:pt x="833016" y="3057701"/>
                  </a:lnTo>
                  <a:lnTo>
                    <a:pt x="828881" y="3109725"/>
                  </a:lnTo>
                  <a:lnTo>
                    <a:pt x="822287" y="3131208"/>
                  </a:lnTo>
                  <a:lnTo>
                    <a:pt x="805229" y="3164063"/>
                  </a:lnTo>
                  <a:lnTo>
                    <a:pt x="800166" y="3186296"/>
                  </a:lnTo>
                </a:path>
              </a:pathLst>
            </a:custGeom>
            <a:ln w="1905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33718" y="3632768"/>
              <a:ext cx="5664332" cy="3197671"/>
            </a:xfrm>
            <a:custGeom>
              <a:avLst/>
              <a:gdLst/>
              <a:ahLst/>
              <a:cxnLst/>
              <a:rect l="0" t="0" r="0" b="0"/>
              <a:pathLst>
                <a:path w="5664332" h="3197671">
                  <a:moveTo>
                    <a:pt x="210570" y="1731896"/>
                  </a:moveTo>
                  <a:lnTo>
                    <a:pt x="227380" y="1680293"/>
                  </a:lnTo>
                  <a:lnTo>
                    <a:pt x="245317" y="1616911"/>
                  </a:lnTo>
                  <a:lnTo>
                    <a:pt x="259730" y="1554327"/>
                  </a:lnTo>
                  <a:lnTo>
                    <a:pt x="275959" y="1499388"/>
                  </a:lnTo>
                  <a:lnTo>
                    <a:pt x="282977" y="1451785"/>
                  </a:lnTo>
                  <a:lnTo>
                    <a:pt x="291945" y="1402325"/>
                  </a:lnTo>
                  <a:lnTo>
                    <a:pt x="302336" y="1343098"/>
                  </a:lnTo>
                  <a:lnTo>
                    <a:pt x="304735" y="1280750"/>
                  </a:lnTo>
                  <a:lnTo>
                    <a:pt x="305209" y="1220514"/>
                  </a:lnTo>
                  <a:lnTo>
                    <a:pt x="305303" y="1163556"/>
                  </a:lnTo>
                  <a:lnTo>
                    <a:pt x="302976" y="1137709"/>
                  </a:lnTo>
                  <a:lnTo>
                    <a:pt x="288658" y="1095813"/>
                  </a:lnTo>
                  <a:lnTo>
                    <a:pt x="277612" y="1036656"/>
                  </a:lnTo>
                  <a:lnTo>
                    <a:pt x="274505" y="983609"/>
                  </a:lnTo>
                  <a:lnTo>
                    <a:pt x="266606" y="921317"/>
                  </a:lnTo>
                  <a:lnTo>
                    <a:pt x="263883" y="867889"/>
                  </a:lnTo>
                  <a:lnTo>
                    <a:pt x="263345" y="812275"/>
                  </a:lnTo>
                  <a:lnTo>
                    <a:pt x="251777" y="753653"/>
                  </a:lnTo>
                  <a:lnTo>
                    <a:pt x="233847" y="701393"/>
                  </a:lnTo>
                  <a:lnTo>
                    <a:pt x="197280" y="646495"/>
                  </a:lnTo>
                  <a:lnTo>
                    <a:pt x="184925" y="614420"/>
                  </a:lnTo>
                  <a:lnTo>
                    <a:pt x="180158" y="562252"/>
                  </a:lnTo>
                  <a:lnTo>
                    <a:pt x="179216" y="501298"/>
                  </a:lnTo>
                  <a:lnTo>
                    <a:pt x="184642" y="461434"/>
                  </a:lnTo>
                  <a:lnTo>
                    <a:pt x="212804" y="404148"/>
                  </a:lnTo>
                  <a:lnTo>
                    <a:pt x="240613" y="342033"/>
                  </a:lnTo>
                  <a:lnTo>
                    <a:pt x="257535" y="298830"/>
                  </a:lnTo>
                  <a:lnTo>
                    <a:pt x="262091" y="246449"/>
                  </a:lnTo>
                  <a:lnTo>
                    <a:pt x="262991" y="191042"/>
                  </a:lnTo>
                  <a:lnTo>
                    <a:pt x="263169" y="135038"/>
                  </a:lnTo>
                  <a:lnTo>
                    <a:pt x="263204" y="78915"/>
                  </a:lnTo>
                  <a:lnTo>
                    <a:pt x="257621" y="28358"/>
                  </a:lnTo>
                  <a:lnTo>
                    <a:pt x="242968" y="899"/>
                  </a:lnTo>
                  <a:lnTo>
                    <a:pt x="235678" y="0"/>
                  </a:lnTo>
                  <a:lnTo>
                    <a:pt x="227309" y="4081"/>
                  </a:lnTo>
                  <a:lnTo>
                    <a:pt x="172329" y="54289"/>
                  </a:lnTo>
                  <a:lnTo>
                    <a:pt x="136918" y="112347"/>
                  </a:lnTo>
                  <a:lnTo>
                    <a:pt x="109017" y="173704"/>
                  </a:lnTo>
                  <a:lnTo>
                    <a:pt x="76776" y="235235"/>
                  </a:lnTo>
                  <a:lnTo>
                    <a:pt x="51387" y="294285"/>
                  </a:lnTo>
                  <a:lnTo>
                    <a:pt x="40826" y="352223"/>
                  </a:lnTo>
                  <a:lnTo>
                    <a:pt x="34323" y="400886"/>
                  </a:lnTo>
                  <a:lnTo>
                    <a:pt x="29277" y="462877"/>
                  </a:lnTo>
                  <a:lnTo>
                    <a:pt x="23540" y="510441"/>
                  </a:lnTo>
                  <a:lnTo>
                    <a:pt x="17091" y="562777"/>
                  </a:lnTo>
                  <a:lnTo>
                    <a:pt x="10326" y="610993"/>
                  </a:lnTo>
                  <a:lnTo>
                    <a:pt x="4589" y="658159"/>
                  </a:lnTo>
                  <a:lnTo>
                    <a:pt x="2039" y="710317"/>
                  </a:lnTo>
                  <a:lnTo>
                    <a:pt x="906" y="767814"/>
                  </a:lnTo>
                  <a:lnTo>
                    <a:pt x="403" y="827293"/>
                  </a:lnTo>
                  <a:lnTo>
                    <a:pt x="179" y="884924"/>
                  </a:lnTo>
                  <a:lnTo>
                    <a:pt x="79" y="932374"/>
                  </a:lnTo>
                  <a:lnTo>
                    <a:pt x="23" y="995092"/>
                  </a:lnTo>
                  <a:lnTo>
                    <a:pt x="7" y="1055009"/>
                  </a:lnTo>
                  <a:lnTo>
                    <a:pt x="2" y="1109807"/>
                  </a:lnTo>
                  <a:lnTo>
                    <a:pt x="1" y="1159444"/>
                  </a:lnTo>
                  <a:lnTo>
                    <a:pt x="0" y="1200523"/>
                  </a:lnTo>
                  <a:lnTo>
                    <a:pt x="0" y="1247796"/>
                  </a:lnTo>
                  <a:lnTo>
                    <a:pt x="2340" y="1292179"/>
                  </a:lnTo>
                  <a:lnTo>
                    <a:pt x="6239" y="1334636"/>
                  </a:lnTo>
                  <a:lnTo>
                    <a:pt x="11178" y="1375809"/>
                  </a:lnTo>
                  <a:lnTo>
                    <a:pt x="17981" y="1426654"/>
                  </a:lnTo>
                  <a:lnTo>
                    <a:pt x="26025" y="1483948"/>
                  </a:lnTo>
                  <a:lnTo>
                    <a:pt x="34897" y="1545540"/>
                  </a:lnTo>
                  <a:lnTo>
                    <a:pt x="43152" y="1598300"/>
                  </a:lnTo>
                  <a:lnTo>
                    <a:pt x="50995" y="1645172"/>
                  </a:lnTo>
                  <a:lnTo>
                    <a:pt x="58563" y="1688118"/>
                  </a:lnTo>
                  <a:lnTo>
                    <a:pt x="67118" y="1723767"/>
                  </a:lnTo>
                  <a:lnTo>
                    <a:pt x="85982" y="1782096"/>
                  </a:lnTo>
                  <a:lnTo>
                    <a:pt x="99825" y="1828296"/>
                  </a:lnTo>
                  <a:lnTo>
                    <a:pt x="114196" y="1880952"/>
                  </a:lnTo>
                  <a:lnTo>
                    <a:pt x="135221" y="1943736"/>
                  </a:lnTo>
                  <a:lnTo>
                    <a:pt x="156024" y="1999183"/>
                  </a:lnTo>
                  <a:lnTo>
                    <a:pt x="179720" y="2051298"/>
                  </a:lnTo>
                  <a:lnTo>
                    <a:pt x="199349" y="2102874"/>
                  </a:lnTo>
                  <a:lnTo>
                    <a:pt x="225080" y="2158038"/>
                  </a:lnTo>
                  <a:lnTo>
                    <a:pt x="243535" y="2218430"/>
                  </a:lnTo>
                  <a:lnTo>
                    <a:pt x="256807" y="2281536"/>
                  </a:lnTo>
                  <a:lnTo>
                    <a:pt x="263621" y="2314741"/>
                  </a:lnTo>
                  <a:lnTo>
                    <a:pt x="270504" y="2348577"/>
                  </a:lnTo>
                  <a:lnTo>
                    <a:pt x="278602" y="2389851"/>
                  </a:lnTo>
                  <a:lnTo>
                    <a:pt x="287510" y="2436085"/>
                  </a:lnTo>
                  <a:lnTo>
                    <a:pt x="296958" y="2485625"/>
                  </a:lnTo>
                  <a:lnTo>
                    <a:pt x="303257" y="2523331"/>
                  </a:lnTo>
                  <a:lnTo>
                    <a:pt x="310256" y="2577704"/>
                  </a:lnTo>
                  <a:lnTo>
                    <a:pt x="319785" y="2629034"/>
                  </a:lnTo>
                  <a:lnTo>
                    <a:pt x="324428" y="2677647"/>
                  </a:lnTo>
                  <a:lnTo>
                    <a:pt x="333233" y="2739241"/>
                  </a:lnTo>
                  <a:lnTo>
                    <a:pt x="335822" y="2792840"/>
                  </a:lnTo>
                  <a:lnTo>
                    <a:pt x="336427" y="2840596"/>
                  </a:lnTo>
                  <a:lnTo>
                    <a:pt x="336816" y="2899850"/>
                  </a:lnTo>
                  <a:lnTo>
                    <a:pt x="336893" y="2842230"/>
                  </a:lnTo>
                  <a:lnTo>
                    <a:pt x="336906" y="2786180"/>
                  </a:lnTo>
                  <a:lnTo>
                    <a:pt x="336910" y="2729409"/>
                  </a:lnTo>
                  <a:lnTo>
                    <a:pt x="336911" y="2687622"/>
                  </a:lnTo>
                  <a:lnTo>
                    <a:pt x="336911" y="2641754"/>
                  </a:lnTo>
                  <a:lnTo>
                    <a:pt x="340031" y="2597191"/>
                  </a:lnTo>
                  <a:lnTo>
                    <a:pt x="344147" y="2552819"/>
                  </a:lnTo>
                  <a:lnTo>
                    <a:pt x="345977" y="2505803"/>
                  </a:lnTo>
                  <a:lnTo>
                    <a:pt x="347007" y="2444473"/>
                  </a:lnTo>
                  <a:lnTo>
                    <a:pt x="347312" y="2383667"/>
                  </a:lnTo>
                  <a:lnTo>
                    <a:pt x="347402" y="2326786"/>
                  </a:lnTo>
                  <a:lnTo>
                    <a:pt x="347429" y="2267298"/>
                  </a:lnTo>
                  <a:lnTo>
                    <a:pt x="347437" y="2216397"/>
                  </a:lnTo>
                  <a:lnTo>
                    <a:pt x="344319" y="2170668"/>
                  </a:lnTo>
                  <a:lnTo>
                    <a:pt x="337864" y="2115249"/>
                  </a:lnTo>
                  <a:lnTo>
                    <a:pt x="327196" y="2055523"/>
                  </a:lnTo>
                  <a:lnTo>
                    <a:pt x="317776" y="2000123"/>
                  </a:lnTo>
                  <a:lnTo>
                    <a:pt x="310860" y="1951713"/>
                  </a:lnTo>
                  <a:lnTo>
                    <a:pt x="308136" y="1898153"/>
                  </a:lnTo>
                  <a:lnTo>
                    <a:pt x="317103" y="1838133"/>
                  </a:lnTo>
                  <a:lnTo>
                    <a:pt x="329873" y="1798469"/>
                  </a:lnTo>
                  <a:lnTo>
                    <a:pt x="349559" y="1753625"/>
                  </a:lnTo>
                  <a:lnTo>
                    <a:pt x="355477" y="1715977"/>
                  </a:lnTo>
                  <a:lnTo>
                    <a:pt x="352798" y="1711925"/>
                  </a:lnTo>
                  <a:lnTo>
                    <a:pt x="347503" y="1713902"/>
                  </a:lnTo>
                  <a:lnTo>
                    <a:pt x="340463" y="1719901"/>
                  </a:lnTo>
                  <a:lnTo>
                    <a:pt x="311184" y="1771554"/>
                  </a:lnTo>
                  <a:lnTo>
                    <a:pt x="282885" y="1822155"/>
                  </a:lnTo>
                  <a:lnTo>
                    <a:pt x="252274" y="1879912"/>
                  </a:lnTo>
                  <a:lnTo>
                    <a:pt x="223316" y="1932250"/>
                  </a:lnTo>
                  <a:lnTo>
                    <a:pt x="198746" y="1985681"/>
                  </a:lnTo>
                  <a:lnTo>
                    <a:pt x="187768" y="2014315"/>
                  </a:lnTo>
                  <a:lnTo>
                    <a:pt x="180719" y="2077238"/>
                  </a:lnTo>
                  <a:lnTo>
                    <a:pt x="179327" y="2135074"/>
                  </a:lnTo>
                  <a:lnTo>
                    <a:pt x="179052" y="2193898"/>
                  </a:lnTo>
                  <a:lnTo>
                    <a:pt x="179004" y="2248201"/>
                  </a:lnTo>
                  <a:lnTo>
                    <a:pt x="178990" y="2297306"/>
                  </a:lnTo>
                  <a:lnTo>
                    <a:pt x="180156" y="2354100"/>
                  </a:lnTo>
                  <a:lnTo>
                    <a:pt x="187390" y="2406153"/>
                  </a:lnTo>
                  <a:lnTo>
                    <a:pt x="203435" y="2456368"/>
                  </a:lnTo>
                  <a:lnTo>
                    <a:pt x="228787" y="2505672"/>
                  </a:lnTo>
                  <a:lnTo>
                    <a:pt x="255156" y="2566536"/>
                  </a:lnTo>
                  <a:lnTo>
                    <a:pt x="276652" y="2625812"/>
                  </a:lnTo>
                  <a:lnTo>
                    <a:pt x="287444" y="2682035"/>
                  </a:lnTo>
                  <a:lnTo>
                    <a:pt x="346599" y="2741961"/>
                  </a:lnTo>
                  <a:lnTo>
                    <a:pt x="380939" y="2770576"/>
                  </a:lnTo>
                  <a:lnTo>
                    <a:pt x="442365" y="2798156"/>
                  </a:lnTo>
                  <a:lnTo>
                    <a:pt x="496189" y="2803537"/>
                  </a:lnTo>
                  <a:lnTo>
                    <a:pt x="546912" y="2804796"/>
                  </a:lnTo>
                  <a:lnTo>
                    <a:pt x="598701" y="2805356"/>
                  </a:lnTo>
                  <a:lnTo>
                    <a:pt x="655335" y="2805670"/>
                  </a:lnTo>
                  <a:lnTo>
                    <a:pt x="708640" y="2805764"/>
                  </a:lnTo>
                  <a:lnTo>
                    <a:pt x="764988" y="2805791"/>
                  </a:lnTo>
                  <a:lnTo>
                    <a:pt x="813387" y="2805798"/>
                  </a:lnTo>
                  <a:lnTo>
                    <a:pt x="869213" y="2815159"/>
                  </a:lnTo>
                  <a:lnTo>
                    <a:pt x="925610" y="2829848"/>
                  </a:lnTo>
                  <a:lnTo>
                    <a:pt x="974072" y="2844176"/>
                  </a:lnTo>
                  <a:lnTo>
                    <a:pt x="1007350" y="2854781"/>
                  </a:lnTo>
                  <a:lnTo>
                    <a:pt x="1047083" y="2867701"/>
                  </a:lnTo>
                  <a:lnTo>
                    <a:pt x="1091119" y="2882163"/>
                  </a:lnTo>
                  <a:lnTo>
                    <a:pt x="1126326" y="2894145"/>
                  </a:lnTo>
                  <a:lnTo>
                    <a:pt x="1181042" y="2913696"/>
                  </a:lnTo>
                  <a:lnTo>
                    <a:pt x="1216690" y="2929205"/>
                  </a:lnTo>
                  <a:lnTo>
                    <a:pt x="1259173" y="2948902"/>
                  </a:lnTo>
                  <a:lnTo>
                    <a:pt x="1306212" y="2971392"/>
                  </a:lnTo>
                  <a:lnTo>
                    <a:pt x="1356289" y="2989895"/>
                  </a:lnTo>
                  <a:lnTo>
                    <a:pt x="1408390" y="3005739"/>
                  </a:lnTo>
                  <a:lnTo>
                    <a:pt x="1461842" y="3019812"/>
                  </a:lnTo>
                  <a:lnTo>
                    <a:pt x="1531402" y="3032704"/>
                  </a:lnTo>
                  <a:lnTo>
                    <a:pt x="1611700" y="3044808"/>
                  </a:lnTo>
                  <a:lnTo>
                    <a:pt x="1699158" y="3056386"/>
                  </a:lnTo>
                  <a:lnTo>
                    <a:pt x="1801916" y="3066445"/>
                  </a:lnTo>
                  <a:lnTo>
                    <a:pt x="1914876" y="3075490"/>
                  </a:lnTo>
                  <a:lnTo>
                    <a:pt x="2034635" y="3083860"/>
                  </a:lnTo>
                  <a:lnTo>
                    <a:pt x="2143721" y="3091781"/>
                  </a:lnTo>
                  <a:lnTo>
                    <a:pt x="2245691" y="3099400"/>
                  </a:lnTo>
                  <a:lnTo>
                    <a:pt x="2342916" y="3106819"/>
                  </a:lnTo>
                  <a:lnTo>
                    <a:pt x="2420602" y="3112935"/>
                  </a:lnTo>
                  <a:lnTo>
                    <a:pt x="2485260" y="3118182"/>
                  </a:lnTo>
                  <a:lnTo>
                    <a:pt x="2541234" y="3122850"/>
                  </a:lnTo>
                  <a:lnTo>
                    <a:pt x="2612475" y="3131811"/>
                  </a:lnTo>
                  <a:lnTo>
                    <a:pt x="2693894" y="3143635"/>
                  </a:lnTo>
                  <a:lnTo>
                    <a:pt x="2782098" y="3157366"/>
                  </a:lnTo>
                  <a:lnTo>
                    <a:pt x="2850260" y="3167690"/>
                  </a:lnTo>
                  <a:lnTo>
                    <a:pt x="2905060" y="3175743"/>
                  </a:lnTo>
                  <a:lnTo>
                    <a:pt x="2950952" y="3182281"/>
                  </a:lnTo>
                  <a:lnTo>
                    <a:pt x="3016641" y="3187809"/>
                  </a:lnTo>
                  <a:lnTo>
                    <a:pt x="3095529" y="3192665"/>
                  </a:lnTo>
                  <a:lnTo>
                    <a:pt x="3183216" y="3197072"/>
                  </a:lnTo>
                  <a:lnTo>
                    <a:pt x="3281449" y="3197670"/>
                  </a:lnTo>
                  <a:lnTo>
                    <a:pt x="3386711" y="3195729"/>
                  </a:lnTo>
                  <a:lnTo>
                    <a:pt x="3496660" y="3192096"/>
                  </a:lnTo>
                  <a:lnTo>
                    <a:pt x="3602716" y="3182654"/>
                  </a:lnTo>
                  <a:lnTo>
                    <a:pt x="3706174" y="3169341"/>
                  </a:lnTo>
                  <a:lnTo>
                    <a:pt x="3807902" y="3153447"/>
                  </a:lnTo>
                  <a:lnTo>
                    <a:pt x="3893268" y="3138171"/>
                  </a:lnTo>
                  <a:lnTo>
                    <a:pt x="3967726" y="3123307"/>
                  </a:lnTo>
                  <a:lnTo>
                    <a:pt x="4034912" y="3108719"/>
                  </a:lnTo>
                  <a:lnTo>
                    <a:pt x="4097251" y="3091975"/>
                  </a:lnTo>
                  <a:lnTo>
                    <a:pt x="4156357" y="3073793"/>
                  </a:lnTo>
                  <a:lnTo>
                    <a:pt x="4213309" y="3054653"/>
                  </a:lnTo>
                  <a:lnTo>
                    <a:pt x="4262975" y="3034874"/>
                  </a:lnTo>
                  <a:lnTo>
                    <a:pt x="4307784" y="3014669"/>
                  </a:lnTo>
                  <a:lnTo>
                    <a:pt x="4349355" y="2994179"/>
                  </a:lnTo>
                  <a:lnTo>
                    <a:pt x="4391107" y="2966482"/>
                  </a:lnTo>
                  <a:lnTo>
                    <a:pt x="4432980" y="2933980"/>
                  </a:lnTo>
                  <a:lnTo>
                    <a:pt x="4474933" y="2898273"/>
                  </a:lnTo>
                  <a:lnTo>
                    <a:pt x="4522789" y="2859261"/>
                  </a:lnTo>
                  <a:lnTo>
                    <a:pt x="4574580" y="2818045"/>
                  </a:lnTo>
                  <a:lnTo>
                    <a:pt x="4628994" y="2775359"/>
                  </a:lnTo>
                  <a:lnTo>
                    <a:pt x="4676969" y="2737544"/>
                  </a:lnTo>
                  <a:lnTo>
                    <a:pt x="4720650" y="2702975"/>
                  </a:lnTo>
                  <a:lnTo>
                    <a:pt x="4761470" y="2670570"/>
                  </a:lnTo>
                  <a:lnTo>
                    <a:pt x="4799212" y="2644288"/>
                  </a:lnTo>
                  <a:lnTo>
                    <a:pt x="4834901" y="2622088"/>
                  </a:lnTo>
                  <a:lnTo>
                    <a:pt x="4869222" y="2602607"/>
                  </a:lnTo>
                  <a:lnTo>
                    <a:pt x="4929194" y="2568485"/>
                  </a:lnTo>
                  <a:lnTo>
                    <a:pt x="4992503" y="2537722"/>
                  </a:lnTo>
                  <a:lnTo>
                    <a:pt x="5033952" y="2522967"/>
                  </a:lnTo>
                  <a:lnTo>
                    <a:pt x="5079132" y="2508451"/>
                  </a:lnTo>
                  <a:lnTo>
                    <a:pt x="5126800" y="2494094"/>
                  </a:lnTo>
                  <a:lnTo>
                    <a:pt x="5176126" y="2479844"/>
                  </a:lnTo>
                  <a:lnTo>
                    <a:pt x="5226557" y="2465664"/>
                  </a:lnTo>
                  <a:lnTo>
                    <a:pt x="5269537" y="2451532"/>
                  </a:lnTo>
                  <a:lnTo>
                    <a:pt x="5307548" y="2437431"/>
                  </a:lnTo>
                  <a:lnTo>
                    <a:pt x="5342249" y="2423351"/>
                  </a:lnTo>
                  <a:lnTo>
                    <a:pt x="5377080" y="2411625"/>
                  </a:lnTo>
                  <a:lnTo>
                    <a:pt x="5411999" y="2401468"/>
                  </a:lnTo>
                  <a:lnTo>
                    <a:pt x="5446977" y="2392357"/>
                  </a:lnTo>
                  <a:lnTo>
                    <a:pt x="5504559" y="2379114"/>
                  </a:lnTo>
                  <a:lnTo>
                    <a:pt x="5553547" y="2369328"/>
                  </a:lnTo>
                  <a:lnTo>
                    <a:pt x="5615909" y="2358412"/>
                  </a:lnTo>
                  <a:lnTo>
                    <a:pt x="5664331" y="2353077"/>
                  </a:lnTo>
                </a:path>
              </a:pathLst>
            </a:custGeom>
            <a:ln w="1905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23687" y="605783"/>
              <a:ext cx="5390591" cy="231628"/>
            </a:xfrm>
            <a:custGeom>
              <a:avLst/>
              <a:gdLst/>
              <a:ahLst/>
              <a:cxnLst/>
              <a:rect l="0" t="0" r="0" b="0"/>
              <a:pathLst>
                <a:path w="5390591" h="231628">
                  <a:moveTo>
                    <a:pt x="5390590" y="0"/>
                  </a:moveTo>
                  <a:lnTo>
                    <a:pt x="5331974" y="9065"/>
                  </a:lnTo>
                  <a:lnTo>
                    <a:pt x="5269395" y="10239"/>
                  </a:lnTo>
                  <a:lnTo>
                    <a:pt x="5219240" y="10443"/>
                  </a:lnTo>
                  <a:lnTo>
                    <a:pt x="5156659" y="10511"/>
                  </a:lnTo>
                  <a:lnTo>
                    <a:pt x="5105638" y="10523"/>
                  </a:lnTo>
                  <a:lnTo>
                    <a:pt x="5056596" y="10527"/>
                  </a:lnTo>
                  <a:lnTo>
                    <a:pt x="5009309" y="10528"/>
                  </a:lnTo>
                  <a:lnTo>
                    <a:pt x="4958254" y="10528"/>
                  </a:lnTo>
                  <a:lnTo>
                    <a:pt x="4909201" y="10528"/>
                  </a:lnTo>
                  <a:lnTo>
                    <a:pt x="4850705" y="10528"/>
                  </a:lnTo>
                  <a:lnTo>
                    <a:pt x="4802595" y="10528"/>
                  </a:lnTo>
                  <a:lnTo>
                    <a:pt x="4751296" y="16118"/>
                  </a:lnTo>
                  <a:lnTo>
                    <a:pt x="4688795" y="20081"/>
                  </a:lnTo>
                  <a:lnTo>
                    <a:pt x="4639719" y="20768"/>
                  </a:lnTo>
                  <a:lnTo>
                    <a:pt x="4580621" y="21000"/>
                  </a:lnTo>
                  <a:lnTo>
                    <a:pt x="4523887" y="21046"/>
                  </a:lnTo>
                  <a:lnTo>
                    <a:pt x="4467620" y="21055"/>
                  </a:lnTo>
                  <a:lnTo>
                    <a:pt x="4411446" y="21056"/>
                  </a:lnTo>
                  <a:lnTo>
                    <a:pt x="4355290" y="21057"/>
                  </a:lnTo>
                  <a:lnTo>
                    <a:pt x="4297967" y="21057"/>
                  </a:lnTo>
                  <a:lnTo>
                    <a:pt x="4234652" y="21057"/>
                  </a:lnTo>
                  <a:lnTo>
                    <a:pt x="4176737" y="21057"/>
                  </a:lnTo>
                  <a:lnTo>
                    <a:pt x="4120237" y="35528"/>
                  </a:lnTo>
                  <a:lnTo>
                    <a:pt x="4086252" y="41332"/>
                  </a:lnTo>
                  <a:lnTo>
                    <a:pt x="4085854" y="43933"/>
                  </a:lnTo>
                  <a:lnTo>
                    <a:pt x="4089098" y="46836"/>
                  </a:lnTo>
                  <a:lnTo>
                    <a:pt x="4148044" y="66787"/>
                  </a:lnTo>
                  <a:lnTo>
                    <a:pt x="4203966" y="92575"/>
                  </a:lnTo>
                  <a:lnTo>
                    <a:pt x="4257634" y="102774"/>
                  </a:lnTo>
                  <a:lnTo>
                    <a:pt x="4320531" y="112025"/>
                  </a:lnTo>
                  <a:lnTo>
                    <a:pt x="4376109" y="118185"/>
                  </a:lnTo>
                  <a:lnTo>
                    <a:pt x="4433174" y="132503"/>
                  </a:lnTo>
                  <a:lnTo>
                    <a:pt x="4494140" y="141884"/>
                  </a:lnTo>
                  <a:lnTo>
                    <a:pt x="4545886" y="153545"/>
                  </a:lnTo>
                  <a:lnTo>
                    <a:pt x="4598048" y="160181"/>
                  </a:lnTo>
                  <a:lnTo>
                    <a:pt x="4612530" y="163608"/>
                  </a:lnTo>
                  <a:lnTo>
                    <a:pt x="4552124" y="151345"/>
                  </a:lnTo>
                  <a:lnTo>
                    <a:pt x="4506286" y="148568"/>
                  </a:lnTo>
                  <a:lnTo>
                    <a:pt x="4445912" y="147745"/>
                  </a:lnTo>
                  <a:lnTo>
                    <a:pt x="4384931" y="144348"/>
                  </a:lnTo>
                  <a:lnTo>
                    <a:pt x="4321977" y="127169"/>
                  </a:lnTo>
                  <a:lnTo>
                    <a:pt x="4258761" y="118056"/>
                  </a:lnTo>
                  <a:lnTo>
                    <a:pt x="4201214" y="116256"/>
                  </a:lnTo>
                  <a:lnTo>
                    <a:pt x="4150375" y="110312"/>
                  </a:lnTo>
                  <a:lnTo>
                    <a:pt x="4095869" y="94494"/>
                  </a:lnTo>
                  <a:lnTo>
                    <a:pt x="4060964" y="87270"/>
                  </a:lnTo>
                  <a:lnTo>
                    <a:pt x="4007248" y="84829"/>
                  </a:lnTo>
                  <a:lnTo>
                    <a:pt x="3954378" y="84406"/>
                  </a:lnTo>
                  <a:lnTo>
                    <a:pt x="3905437" y="84281"/>
                  </a:lnTo>
                  <a:lnTo>
                    <a:pt x="3846978" y="77003"/>
                  </a:lnTo>
                  <a:lnTo>
                    <a:pt x="3790371" y="74352"/>
                  </a:lnTo>
                  <a:lnTo>
                    <a:pt x="3728540" y="73828"/>
                  </a:lnTo>
                  <a:lnTo>
                    <a:pt x="3668406" y="66489"/>
                  </a:lnTo>
                  <a:lnTo>
                    <a:pt x="3605229" y="63826"/>
                  </a:lnTo>
                  <a:lnTo>
                    <a:pt x="3546312" y="63365"/>
                  </a:lnTo>
                  <a:lnTo>
                    <a:pt x="3490641" y="63228"/>
                  </a:lnTo>
                  <a:lnTo>
                    <a:pt x="3438271" y="63188"/>
                  </a:lnTo>
                  <a:lnTo>
                    <a:pt x="3384539" y="63176"/>
                  </a:lnTo>
                  <a:lnTo>
                    <a:pt x="3324462" y="63172"/>
                  </a:lnTo>
                  <a:lnTo>
                    <a:pt x="3261469" y="64341"/>
                  </a:lnTo>
                  <a:lnTo>
                    <a:pt x="3235877" y="68760"/>
                  </a:lnTo>
                  <a:lnTo>
                    <a:pt x="3229988" y="72746"/>
                  </a:lnTo>
                  <a:lnTo>
                    <a:pt x="3228401" y="77743"/>
                  </a:lnTo>
                  <a:lnTo>
                    <a:pt x="3229684" y="83414"/>
                  </a:lnTo>
                  <a:lnTo>
                    <a:pt x="3242667" y="102574"/>
                  </a:lnTo>
                  <a:lnTo>
                    <a:pt x="3276420" y="128839"/>
                  </a:lnTo>
                  <a:lnTo>
                    <a:pt x="3310067" y="142550"/>
                  </a:lnTo>
                  <a:lnTo>
                    <a:pt x="3373183" y="157663"/>
                  </a:lnTo>
                  <a:lnTo>
                    <a:pt x="3418677" y="168377"/>
                  </a:lnTo>
                  <a:lnTo>
                    <a:pt x="3476610" y="178961"/>
                  </a:lnTo>
                  <a:lnTo>
                    <a:pt x="3538229" y="192626"/>
                  </a:lnTo>
                  <a:lnTo>
                    <a:pt x="3597820" y="205253"/>
                  </a:lnTo>
                  <a:lnTo>
                    <a:pt x="3655641" y="208994"/>
                  </a:lnTo>
                  <a:lnTo>
                    <a:pt x="3707868" y="213223"/>
                  </a:lnTo>
                  <a:lnTo>
                    <a:pt x="3762546" y="219543"/>
                  </a:lnTo>
                  <a:lnTo>
                    <a:pt x="3825642" y="220791"/>
                  </a:lnTo>
                  <a:lnTo>
                    <a:pt x="3881259" y="217918"/>
                  </a:lnTo>
                  <a:lnTo>
                    <a:pt x="3944399" y="210368"/>
                  </a:lnTo>
                  <a:lnTo>
                    <a:pt x="4005919" y="196043"/>
                  </a:lnTo>
                  <a:lnTo>
                    <a:pt x="4060803" y="190803"/>
                  </a:lnTo>
                  <a:lnTo>
                    <a:pt x="4116705" y="189768"/>
                  </a:lnTo>
                  <a:lnTo>
                    <a:pt x="4165014" y="189588"/>
                  </a:lnTo>
                  <a:lnTo>
                    <a:pt x="4220662" y="189535"/>
                  </a:lnTo>
                  <a:lnTo>
                    <a:pt x="4271076" y="189520"/>
                  </a:lnTo>
                  <a:lnTo>
                    <a:pt x="4330031" y="189514"/>
                  </a:lnTo>
                  <a:lnTo>
                    <a:pt x="4378220" y="189513"/>
                  </a:lnTo>
                  <a:lnTo>
                    <a:pt x="4438500" y="189513"/>
                  </a:lnTo>
                  <a:lnTo>
                    <a:pt x="4495467" y="189513"/>
                  </a:lnTo>
                  <a:lnTo>
                    <a:pt x="4551780" y="189513"/>
                  </a:lnTo>
                  <a:lnTo>
                    <a:pt x="4607965" y="189513"/>
                  </a:lnTo>
                  <a:lnTo>
                    <a:pt x="4664122" y="189513"/>
                  </a:lnTo>
                  <a:lnTo>
                    <a:pt x="4680501" y="189513"/>
                  </a:lnTo>
                  <a:lnTo>
                    <a:pt x="4621437" y="183924"/>
                  </a:lnTo>
                  <a:lnTo>
                    <a:pt x="4571667" y="180448"/>
                  </a:lnTo>
                  <a:lnTo>
                    <a:pt x="4508698" y="179418"/>
                  </a:lnTo>
                  <a:lnTo>
                    <a:pt x="4465194" y="179177"/>
                  </a:lnTo>
                  <a:lnTo>
                    <a:pt x="4421293" y="177900"/>
                  </a:lnTo>
                  <a:lnTo>
                    <a:pt x="4374486" y="173433"/>
                  </a:lnTo>
                  <a:lnTo>
                    <a:pt x="4326386" y="167549"/>
                  </a:lnTo>
                  <a:lnTo>
                    <a:pt x="4278881" y="161034"/>
                  </a:lnTo>
                  <a:lnTo>
                    <a:pt x="4234372" y="154239"/>
                  </a:lnTo>
                  <a:lnTo>
                    <a:pt x="4175442" y="143836"/>
                  </a:lnTo>
                  <a:lnTo>
                    <a:pt x="4115347" y="138934"/>
                  </a:lnTo>
                  <a:lnTo>
                    <a:pt x="4070833" y="134668"/>
                  </a:lnTo>
                  <a:lnTo>
                    <a:pt x="4024923" y="130042"/>
                  </a:lnTo>
                  <a:lnTo>
                    <a:pt x="3981121" y="127987"/>
                  </a:lnTo>
                  <a:lnTo>
                    <a:pt x="3922590" y="126829"/>
                  </a:lnTo>
                  <a:lnTo>
                    <a:pt x="3862613" y="126486"/>
                  </a:lnTo>
                  <a:lnTo>
                    <a:pt x="3805978" y="126385"/>
                  </a:lnTo>
                  <a:lnTo>
                    <a:pt x="3746564" y="126355"/>
                  </a:lnTo>
                  <a:lnTo>
                    <a:pt x="3695684" y="126346"/>
                  </a:lnTo>
                  <a:lnTo>
                    <a:pt x="3646840" y="123224"/>
                  </a:lnTo>
                  <a:lnTo>
                    <a:pt x="3588477" y="119107"/>
                  </a:lnTo>
                  <a:lnTo>
                    <a:pt x="3531343" y="117277"/>
                  </a:lnTo>
                  <a:lnTo>
                    <a:pt x="3498325" y="116789"/>
                  </a:lnTo>
                  <a:lnTo>
                    <a:pt x="3462276" y="116464"/>
                  </a:lnTo>
                  <a:lnTo>
                    <a:pt x="3424204" y="116247"/>
                  </a:lnTo>
                  <a:lnTo>
                    <a:pt x="3381276" y="116103"/>
                  </a:lnTo>
                  <a:lnTo>
                    <a:pt x="3335110" y="116006"/>
                  </a:lnTo>
                  <a:lnTo>
                    <a:pt x="3286785" y="115942"/>
                  </a:lnTo>
                  <a:lnTo>
                    <a:pt x="3237021" y="115899"/>
                  </a:lnTo>
                  <a:lnTo>
                    <a:pt x="3186297" y="115870"/>
                  </a:lnTo>
                  <a:lnTo>
                    <a:pt x="3134933" y="115851"/>
                  </a:lnTo>
                  <a:lnTo>
                    <a:pt x="3088993" y="115839"/>
                  </a:lnTo>
                  <a:lnTo>
                    <a:pt x="3046668" y="115830"/>
                  </a:lnTo>
                  <a:lnTo>
                    <a:pt x="3006753" y="115825"/>
                  </a:lnTo>
                  <a:lnTo>
                    <a:pt x="2970784" y="115821"/>
                  </a:lnTo>
                  <a:lnTo>
                    <a:pt x="2937446" y="115818"/>
                  </a:lnTo>
                  <a:lnTo>
                    <a:pt x="2905862" y="115817"/>
                  </a:lnTo>
                  <a:lnTo>
                    <a:pt x="2873108" y="115816"/>
                  </a:lnTo>
                  <a:lnTo>
                    <a:pt x="2839573" y="115815"/>
                  </a:lnTo>
                  <a:lnTo>
                    <a:pt x="2805518" y="115814"/>
                  </a:lnTo>
                  <a:lnTo>
                    <a:pt x="2771117" y="115814"/>
                  </a:lnTo>
                  <a:lnTo>
                    <a:pt x="2736484" y="115814"/>
                  </a:lnTo>
                  <a:lnTo>
                    <a:pt x="2701697" y="115814"/>
                  </a:lnTo>
                  <a:lnTo>
                    <a:pt x="2644329" y="115813"/>
                  </a:lnTo>
                  <a:lnTo>
                    <a:pt x="2590755" y="115813"/>
                  </a:lnTo>
                  <a:lnTo>
                    <a:pt x="2527950" y="115813"/>
                  </a:lnTo>
                  <a:lnTo>
                    <a:pt x="2470401" y="115813"/>
                  </a:lnTo>
                  <a:lnTo>
                    <a:pt x="2411678" y="115813"/>
                  </a:lnTo>
                  <a:lnTo>
                    <a:pt x="2376366" y="115813"/>
                  </a:lnTo>
                  <a:lnTo>
                    <a:pt x="2338786" y="115813"/>
                  </a:lnTo>
                  <a:lnTo>
                    <a:pt x="2302035" y="115813"/>
                  </a:lnTo>
                  <a:lnTo>
                    <a:pt x="2265836" y="115813"/>
                  </a:lnTo>
                  <a:lnTo>
                    <a:pt x="2230005" y="115813"/>
                  </a:lnTo>
                  <a:lnTo>
                    <a:pt x="2174594" y="115813"/>
                  </a:lnTo>
                  <a:lnTo>
                    <a:pt x="2121112" y="115813"/>
                  </a:lnTo>
                  <a:lnTo>
                    <a:pt x="2085559" y="115813"/>
                  </a:lnTo>
                  <a:lnTo>
                    <a:pt x="2046649" y="115813"/>
                  </a:lnTo>
                  <a:lnTo>
                    <a:pt x="2006671" y="115813"/>
                  </a:lnTo>
                  <a:lnTo>
                    <a:pt x="1965981" y="115813"/>
                  </a:lnTo>
                  <a:lnTo>
                    <a:pt x="1924816" y="115813"/>
                  </a:lnTo>
                  <a:lnTo>
                    <a:pt x="1886845" y="115813"/>
                  </a:lnTo>
                  <a:lnTo>
                    <a:pt x="1851002" y="115813"/>
                  </a:lnTo>
                  <a:lnTo>
                    <a:pt x="1787780" y="115813"/>
                  </a:lnTo>
                  <a:lnTo>
                    <a:pt x="1740184" y="115813"/>
                  </a:lnTo>
                  <a:lnTo>
                    <a:pt x="1686093" y="115813"/>
                  </a:lnTo>
                  <a:lnTo>
                    <a:pt x="1678563" y="118153"/>
                  </a:lnTo>
                  <a:lnTo>
                    <a:pt x="1677052" y="122052"/>
                  </a:lnTo>
                  <a:lnTo>
                    <a:pt x="1679554" y="126992"/>
                  </a:lnTo>
                  <a:lnTo>
                    <a:pt x="1725598" y="151730"/>
                  </a:lnTo>
                  <a:lnTo>
                    <a:pt x="1787899" y="176027"/>
                  </a:lnTo>
                  <a:lnTo>
                    <a:pt x="1851201" y="192438"/>
                  </a:lnTo>
                  <a:lnTo>
                    <a:pt x="1902651" y="203378"/>
                  </a:lnTo>
                  <a:lnTo>
                    <a:pt x="1960529" y="208439"/>
                  </a:lnTo>
                  <a:lnTo>
                    <a:pt x="2022132" y="221117"/>
                  </a:lnTo>
                  <a:lnTo>
                    <a:pt x="2073660" y="228513"/>
                  </a:lnTo>
                  <a:lnTo>
                    <a:pt x="2129741" y="230704"/>
                  </a:lnTo>
                  <a:lnTo>
                    <a:pt x="2185222" y="231353"/>
                  </a:lnTo>
                  <a:lnTo>
                    <a:pt x="2247966" y="231573"/>
                  </a:lnTo>
                  <a:lnTo>
                    <a:pt x="2308540" y="231616"/>
                  </a:lnTo>
                  <a:lnTo>
                    <a:pt x="2359213" y="231624"/>
                  </a:lnTo>
                  <a:lnTo>
                    <a:pt x="2408152" y="231626"/>
                  </a:lnTo>
                  <a:lnTo>
                    <a:pt x="2458527" y="231627"/>
                  </a:lnTo>
                  <a:lnTo>
                    <a:pt x="2511668" y="231627"/>
                  </a:lnTo>
                  <a:lnTo>
                    <a:pt x="2571545" y="231627"/>
                  </a:lnTo>
                  <a:lnTo>
                    <a:pt x="2619894" y="231627"/>
                  </a:lnTo>
                  <a:lnTo>
                    <a:pt x="2671265" y="231627"/>
                  </a:lnTo>
                  <a:lnTo>
                    <a:pt x="2723530" y="231627"/>
                  </a:lnTo>
                  <a:lnTo>
                    <a:pt x="2785187" y="231627"/>
                  </a:lnTo>
                  <a:lnTo>
                    <a:pt x="2842427" y="231627"/>
                  </a:lnTo>
                  <a:lnTo>
                    <a:pt x="2898794" y="231627"/>
                  </a:lnTo>
                  <a:lnTo>
                    <a:pt x="2946534" y="231627"/>
                  </a:lnTo>
                  <a:lnTo>
                    <a:pt x="2997724" y="231627"/>
                  </a:lnTo>
                  <a:lnTo>
                    <a:pt x="3059017" y="231627"/>
                  </a:lnTo>
                  <a:lnTo>
                    <a:pt x="3116185" y="231627"/>
                  </a:lnTo>
                  <a:lnTo>
                    <a:pt x="3179356" y="223221"/>
                  </a:lnTo>
                  <a:lnTo>
                    <a:pt x="3232893" y="210296"/>
                  </a:lnTo>
                  <a:lnTo>
                    <a:pt x="3294117" y="190889"/>
                  </a:lnTo>
                  <a:lnTo>
                    <a:pt x="3345206" y="182512"/>
                  </a:lnTo>
                  <a:lnTo>
                    <a:pt x="3408566" y="174440"/>
                  </a:lnTo>
                  <a:lnTo>
                    <a:pt x="3462436" y="170229"/>
                  </a:lnTo>
                  <a:lnTo>
                    <a:pt x="3508032" y="168981"/>
                  </a:lnTo>
                  <a:lnTo>
                    <a:pt x="3510861" y="169976"/>
                  </a:lnTo>
                  <a:lnTo>
                    <a:pt x="3483646" y="175795"/>
                  </a:lnTo>
                  <a:lnTo>
                    <a:pt x="3431343" y="178354"/>
                  </a:lnTo>
                  <a:lnTo>
                    <a:pt x="3370361" y="184449"/>
                  </a:lnTo>
                  <a:lnTo>
                    <a:pt x="3319314" y="188013"/>
                  </a:lnTo>
                  <a:lnTo>
                    <a:pt x="3261555" y="189068"/>
                  </a:lnTo>
                  <a:lnTo>
                    <a:pt x="3205577" y="189381"/>
                  </a:lnTo>
                  <a:lnTo>
                    <a:pt x="3146357" y="189474"/>
                  </a:lnTo>
                  <a:lnTo>
                    <a:pt x="3098928" y="189496"/>
                  </a:lnTo>
                  <a:lnTo>
                    <a:pt x="3048993" y="189505"/>
                  </a:lnTo>
                  <a:lnTo>
                    <a:pt x="3003403" y="189509"/>
                  </a:lnTo>
                  <a:lnTo>
                    <a:pt x="2953504" y="186392"/>
                  </a:lnTo>
                  <a:lnTo>
                    <a:pt x="2901302" y="181107"/>
                  </a:lnTo>
                  <a:lnTo>
                    <a:pt x="2850804" y="174858"/>
                  </a:lnTo>
                  <a:lnTo>
                    <a:pt x="2801065" y="168182"/>
                  </a:lnTo>
                  <a:lnTo>
                    <a:pt x="2751663" y="162485"/>
                  </a:lnTo>
                  <a:lnTo>
                    <a:pt x="2702410" y="159953"/>
                  </a:lnTo>
                  <a:lnTo>
                    <a:pt x="2656343" y="158828"/>
                  </a:lnTo>
                  <a:lnTo>
                    <a:pt x="2594067" y="158194"/>
                  </a:lnTo>
                  <a:lnTo>
                    <a:pt x="2538570" y="158006"/>
                  </a:lnTo>
                  <a:lnTo>
                    <a:pt x="2492279" y="156793"/>
                  </a:lnTo>
                  <a:lnTo>
                    <a:pt x="2457005" y="154831"/>
                  </a:lnTo>
                  <a:lnTo>
                    <a:pt x="2417113" y="152354"/>
                  </a:lnTo>
                  <a:lnTo>
                    <a:pt x="2382328" y="150702"/>
                  </a:lnTo>
                  <a:lnTo>
                    <a:pt x="2321842" y="148867"/>
                  </a:lnTo>
                  <a:lnTo>
                    <a:pt x="2290739" y="148378"/>
                  </a:lnTo>
                  <a:lnTo>
                    <a:pt x="2258305" y="148051"/>
                  </a:lnTo>
                  <a:lnTo>
                    <a:pt x="2196921" y="147689"/>
                  </a:lnTo>
                  <a:lnTo>
                    <a:pt x="2150142" y="147528"/>
                  </a:lnTo>
                  <a:lnTo>
                    <a:pt x="2114271" y="147485"/>
                  </a:lnTo>
                  <a:lnTo>
                    <a:pt x="2069299" y="147456"/>
                  </a:lnTo>
                  <a:lnTo>
                    <a:pt x="2018261" y="147437"/>
                  </a:lnTo>
                  <a:lnTo>
                    <a:pt x="1962010" y="147424"/>
                  </a:lnTo>
                  <a:lnTo>
                    <a:pt x="1902281" y="147416"/>
                  </a:lnTo>
                  <a:lnTo>
                    <a:pt x="1840236" y="147410"/>
                  </a:lnTo>
                  <a:lnTo>
                    <a:pt x="1791853" y="147406"/>
                  </a:lnTo>
                  <a:lnTo>
                    <a:pt x="1752579" y="147404"/>
                  </a:lnTo>
                  <a:lnTo>
                    <a:pt x="1691394" y="147401"/>
                  </a:lnTo>
                  <a:lnTo>
                    <a:pt x="1644703" y="147400"/>
                  </a:lnTo>
                  <a:lnTo>
                    <a:pt x="1585737" y="147399"/>
                  </a:lnTo>
                  <a:lnTo>
                    <a:pt x="1522485" y="147399"/>
                  </a:lnTo>
                  <a:lnTo>
                    <a:pt x="1470977" y="147399"/>
                  </a:lnTo>
                  <a:lnTo>
                    <a:pt x="1415328" y="150518"/>
                  </a:lnTo>
                  <a:lnTo>
                    <a:pt x="1353161" y="154634"/>
                  </a:lnTo>
                  <a:lnTo>
                    <a:pt x="1318568" y="155732"/>
                  </a:lnTo>
                  <a:lnTo>
                    <a:pt x="1282638" y="156464"/>
                  </a:lnTo>
                  <a:lnTo>
                    <a:pt x="1230237" y="157277"/>
                  </a:lnTo>
                  <a:lnTo>
                    <a:pt x="1181991" y="157638"/>
                  </a:lnTo>
                  <a:lnTo>
                    <a:pt x="1149473" y="157735"/>
                  </a:lnTo>
                  <a:lnTo>
                    <a:pt x="1113755" y="157799"/>
                  </a:lnTo>
                  <a:lnTo>
                    <a:pt x="1055352" y="157870"/>
                  </a:lnTo>
                  <a:lnTo>
                    <a:pt x="998980" y="157902"/>
                  </a:lnTo>
                  <a:lnTo>
                    <a:pt x="964294" y="157910"/>
                  </a:lnTo>
                  <a:lnTo>
                    <a:pt x="927132" y="157916"/>
                  </a:lnTo>
                  <a:lnTo>
                    <a:pt x="870243" y="157922"/>
                  </a:lnTo>
                  <a:lnTo>
                    <a:pt x="814934" y="157925"/>
                  </a:lnTo>
                  <a:lnTo>
                    <a:pt x="777255" y="157926"/>
                  </a:lnTo>
                  <a:lnTo>
                    <a:pt x="735759" y="157926"/>
                  </a:lnTo>
                  <a:lnTo>
                    <a:pt x="696396" y="157927"/>
                  </a:lnTo>
                  <a:lnTo>
                    <a:pt x="658456" y="157927"/>
                  </a:lnTo>
                  <a:lnTo>
                    <a:pt x="621465" y="157927"/>
                  </a:lnTo>
                  <a:lnTo>
                    <a:pt x="586275" y="157927"/>
                  </a:lnTo>
                  <a:lnTo>
                    <a:pt x="552287" y="157927"/>
                  </a:lnTo>
                  <a:lnTo>
                    <a:pt x="519100" y="157927"/>
                  </a:lnTo>
                  <a:lnTo>
                    <a:pt x="486446" y="157927"/>
                  </a:lnTo>
                  <a:lnTo>
                    <a:pt x="454149" y="157927"/>
                  </a:lnTo>
                  <a:lnTo>
                    <a:pt x="396036" y="157927"/>
                  </a:lnTo>
                  <a:lnTo>
                    <a:pt x="335843" y="157927"/>
                  </a:lnTo>
                  <a:lnTo>
                    <a:pt x="281483" y="157927"/>
                  </a:lnTo>
                  <a:lnTo>
                    <a:pt x="229501" y="157927"/>
                  </a:lnTo>
                  <a:lnTo>
                    <a:pt x="169422" y="157927"/>
                  </a:lnTo>
                  <a:lnTo>
                    <a:pt x="112495" y="157927"/>
                  </a:lnTo>
                  <a:lnTo>
                    <a:pt x="56190" y="157927"/>
                  </a:lnTo>
                  <a:lnTo>
                    <a:pt x="0" y="157927"/>
                  </a:lnTo>
                </a:path>
              </a:pathLst>
            </a:custGeom>
            <a:ln w="1905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43145" y="374156"/>
              <a:ext cx="2701682" cy="484312"/>
            </a:xfrm>
            <a:custGeom>
              <a:avLst/>
              <a:gdLst/>
              <a:ahLst/>
              <a:cxnLst/>
              <a:rect l="0" t="0" r="0" b="0"/>
              <a:pathLst>
                <a:path w="2701682" h="484312">
                  <a:moveTo>
                    <a:pt x="2701681" y="484311"/>
                  </a:moveTo>
                  <a:lnTo>
                    <a:pt x="2643065" y="484311"/>
                  </a:lnTo>
                  <a:lnTo>
                    <a:pt x="2597096" y="484311"/>
                  </a:lnTo>
                  <a:lnTo>
                    <a:pt x="2540842" y="484311"/>
                  </a:lnTo>
                  <a:lnTo>
                    <a:pt x="2485309" y="484311"/>
                  </a:lnTo>
                  <a:lnTo>
                    <a:pt x="2431810" y="484311"/>
                  </a:lnTo>
                  <a:lnTo>
                    <a:pt x="2378914" y="484311"/>
                  </a:lnTo>
                  <a:lnTo>
                    <a:pt x="2320607" y="484311"/>
                  </a:lnTo>
                  <a:lnTo>
                    <a:pt x="2270056" y="484311"/>
                  </a:lnTo>
                  <a:lnTo>
                    <a:pt x="2211053" y="484311"/>
                  </a:lnTo>
                  <a:lnTo>
                    <a:pt x="2151219" y="484311"/>
                  </a:lnTo>
                  <a:lnTo>
                    <a:pt x="2089010" y="484311"/>
                  </a:lnTo>
                  <a:lnTo>
                    <a:pt x="2040258" y="484311"/>
                  </a:lnTo>
                  <a:lnTo>
                    <a:pt x="1979788" y="484311"/>
                  </a:lnTo>
                  <a:lnTo>
                    <a:pt x="1922783" y="481191"/>
                  </a:lnTo>
                  <a:lnTo>
                    <a:pt x="1866462" y="475246"/>
                  </a:lnTo>
                  <a:lnTo>
                    <a:pt x="1810277" y="474071"/>
                  </a:lnTo>
                  <a:lnTo>
                    <a:pt x="1769327" y="471528"/>
                  </a:lnTo>
                  <a:lnTo>
                    <a:pt x="1707030" y="455664"/>
                  </a:lnTo>
                  <a:lnTo>
                    <a:pt x="1656948" y="444900"/>
                  </a:lnTo>
                  <a:lnTo>
                    <a:pt x="1605223" y="434939"/>
                  </a:lnTo>
                  <a:lnTo>
                    <a:pt x="1547758" y="421093"/>
                  </a:lnTo>
                  <a:lnTo>
                    <a:pt x="1496676" y="412682"/>
                  </a:lnTo>
                  <a:lnTo>
                    <a:pt x="1442695" y="409850"/>
                  </a:lnTo>
                  <a:lnTo>
                    <a:pt x="1380614" y="401600"/>
                  </a:lnTo>
                  <a:lnTo>
                    <a:pt x="1325662" y="393147"/>
                  </a:lnTo>
                  <a:lnTo>
                    <a:pt x="1266628" y="390264"/>
                  </a:lnTo>
                  <a:lnTo>
                    <a:pt x="1204577" y="389695"/>
                  </a:lnTo>
                  <a:lnTo>
                    <a:pt x="1147260" y="389582"/>
                  </a:lnTo>
                  <a:lnTo>
                    <a:pt x="1093997" y="386440"/>
                  </a:lnTo>
                  <a:lnTo>
                    <a:pt x="1043745" y="380490"/>
                  </a:lnTo>
                  <a:lnTo>
                    <a:pt x="987589" y="379315"/>
                  </a:lnTo>
                  <a:lnTo>
                    <a:pt x="938441" y="379112"/>
                  </a:lnTo>
                  <a:lnTo>
                    <a:pt x="875671" y="375923"/>
                  </a:lnTo>
                  <a:lnTo>
                    <a:pt x="823195" y="369964"/>
                  </a:lnTo>
                  <a:lnTo>
                    <a:pt x="760533" y="368787"/>
                  </a:lnTo>
                  <a:lnTo>
                    <a:pt x="698763" y="368555"/>
                  </a:lnTo>
                  <a:lnTo>
                    <a:pt x="636171" y="368509"/>
                  </a:lnTo>
                  <a:lnTo>
                    <a:pt x="578747" y="368500"/>
                  </a:lnTo>
                  <a:lnTo>
                    <a:pt x="519225" y="368498"/>
                  </a:lnTo>
                  <a:lnTo>
                    <a:pt x="457078" y="368497"/>
                  </a:lnTo>
                  <a:lnTo>
                    <a:pt x="399742" y="368497"/>
                  </a:lnTo>
                  <a:lnTo>
                    <a:pt x="343356" y="368497"/>
                  </a:lnTo>
                  <a:lnTo>
                    <a:pt x="287158" y="368497"/>
                  </a:lnTo>
                  <a:lnTo>
                    <a:pt x="223761" y="376903"/>
                  </a:lnTo>
                  <a:lnTo>
                    <a:pt x="164965" y="389828"/>
                  </a:lnTo>
                  <a:lnTo>
                    <a:pt x="102615" y="407138"/>
                  </a:lnTo>
                  <a:lnTo>
                    <a:pt x="39271" y="429332"/>
                  </a:lnTo>
                  <a:lnTo>
                    <a:pt x="0" y="460361"/>
                  </a:lnTo>
                  <a:lnTo>
                    <a:pt x="959" y="463665"/>
                  </a:lnTo>
                  <a:lnTo>
                    <a:pt x="17622" y="464216"/>
                  </a:lnTo>
                  <a:lnTo>
                    <a:pt x="48710" y="457950"/>
                  </a:lnTo>
                  <a:lnTo>
                    <a:pt x="104290" y="433627"/>
                  </a:lnTo>
                  <a:lnTo>
                    <a:pt x="144189" y="415481"/>
                  </a:lnTo>
                  <a:lnTo>
                    <a:pt x="188767" y="394117"/>
                  </a:lnTo>
                  <a:lnTo>
                    <a:pt x="245053" y="370828"/>
                  </a:lnTo>
                  <a:lnTo>
                    <a:pt x="305938" y="345090"/>
                  </a:lnTo>
                  <a:lnTo>
                    <a:pt x="326694" y="333528"/>
                  </a:lnTo>
                  <a:lnTo>
                    <a:pt x="384559" y="310334"/>
                  </a:lnTo>
                  <a:lnTo>
                    <a:pt x="414278" y="295854"/>
                  </a:lnTo>
                  <a:lnTo>
                    <a:pt x="462725" y="285362"/>
                  </a:lnTo>
                  <a:lnTo>
                    <a:pt x="518490" y="265161"/>
                  </a:lnTo>
                  <a:lnTo>
                    <a:pt x="577935" y="235176"/>
                  </a:lnTo>
                  <a:lnTo>
                    <a:pt x="633919" y="199273"/>
                  </a:lnTo>
                  <a:lnTo>
                    <a:pt x="682643" y="168504"/>
                  </a:lnTo>
                  <a:lnTo>
                    <a:pt x="734743" y="140654"/>
                  </a:lnTo>
                  <a:lnTo>
                    <a:pt x="789854" y="119594"/>
                  </a:lnTo>
                  <a:lnTo>
                    <a:pt x="844532" y="87311"/>
                  </a:lnTo>
                  <a:lnTo>
                    <a:pt x="905604" y="60747"/>
                  </a:lnTo>
                  <a:lnTo>
                    <a:pt x="951974" y="45815"/>
                  </a:lnTo>
                  <a:lnTo>
                    <a:pt x="1005618" y="28263"/>
                  </a:lnTo>
                  <a:lnTo>
                    <a:pt x="1068249" y="7506"/>
                  </a:lnTo>
                  <a:lnTo>
                    <a:pt x="1119985" y="1483"/>
                  </a:lnTo>
                  <a:lnTo>
                    <a:pt x="1175264" y="293"/>
                  </a:lnTo>
                  <a:lnTo>
                    <a:pt x="1238220" y="0"/>
                  </a:lnTo>
                </a:path>
              </a:pathLst>
            </a:custGeom>
            <a:ln w="1905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Freeform 7"/>
          <p:cNvSpPr/>
          <p:nvPr/>
        </p:nvSpPr>
        <p:spPr>
          <a:xfrm>
            <a:off x="4213816" y="1200307"/>
            <a:ext cx="713521" cy="1789787"/>
          </a:xfrm>
          <a:custGeom>
            <a:avLst/>
            <a:gdLst/>
            <a:ahLst/>
            <a:cxnLst/>
            <a:rect l="0" t="0" r="0" b="0"/>
            <a:pathLst>
              <a:path w="713521" h="1789787">
                <a:moveTo>
                  <a:pt x="250266" y="1789786"/>
                </a:moveTo>
                <a:lnTo>
                  <a:pt x="241933" y="1752308"/>
                </a:lnTo>
                <a:lnTo>
                  <a:pt x="240172" y="1700884"/>
                </a:lnTo>
                <a:lnTo>
                  <a:pt x="239824" y="1645666"/>
                </a:lnTo>
                <a:lnTo>
                  <a:pt x="239755" y="1589699"/>
                </a:lnTo>
                <a:lnTo>
                  <a:pt x="239742" y="1533583"/>
                </a:lnTo>
                <a:lnTo>
                  <a:pt x="238569" y="1478608"/>
                </a:lnTo>
                <a:lnTo>
                  <a:pt x="233672" y="1443731"/>
                </a:lnTo>
                <a:lnTo>
                  <a:pt x="238708" y="1384296"/>
                </a:lnTo>
                <a:lnTo>
                  <a:pt x="239535" y="1329667"/>
                </a:lnTo>
                <a:lnTo>
                  <a:pt x="239698" y="1273815"/>
                </a:lnTo>
                <a:lnTo>
                  <a:pt x="239711" y="1259802"/>
                </a:lnTo>
                <a:lnTo>
                  <a:pt x="236211" y="1249290"/>
                </a:lnTo>
                <a:lnTo>
                  <a:pt x="222962" y="1234490"/>
                </a:lnTo>
                <a:lnTo>
                  <a:pt x="214516" y="1231246"/>
                </a:lnTo>
                <a:lnTo>
                  <a:pt x="159901" y="1231474"/>
                </a:lnTo>
                <a:lnTo>
                  <a:pt x="100326" y="1240069"/>
                </a:lnTo>
                <a:lnTo>
                  <a:pt x="46213" y="1241863"/>
                </a:lnTo>
                <a:lnTo>
                  <a:pt x="10042" y="1236584"/>
                </a:lnTo>
                <a:lnTo>
                  <a:pt x="3549" y="1231472"/>
                </a:lnTo>
                <a:lnTo>
                  <a:pt x="391" y="1224554"/>
                </a:lnTo>
                <a:lnTo>
                  <a:pt x="0" y="1206339"/>
                </a:lnTo>
                <a:lnTo>
                  <a:pt x="6812" y="1142999"/>
                </a:lnTo>
                <a:lnTo>
                  <a:pt x="6685" y="1088851"/>
                </a:lnTo>
                <a:lnTo>
                  <a:pt x="1969" y="1054117"/>
                </a:lnTo>
                <a:lnTo>
                  <a:pt x="7071" y="994734"/>
                </a:lnTo>
                <a:lnTo>
                  <a:pt x="9075" y="941281"/>
                </a:lnTo>
                <a:lnTo>
                  <a:pt x="17149" y="879313"/>
                </a:lnTo>
                <a:lnTo>
                  <a:pt x="26777" y="818770"/>
                </a:lnTo>
                <a:lnTo>
                  <a:pt x="28696" y="764539"/>
                </a:lnTo>
                <a:lnTo>
                  <a:pt x="30245" y="709937"/>
                </a:lnTo>
                <a:lnTo>
                  <a:pt x="38221" y="647723"/>
                </a:lnTo>
                <a:lnTo>
                  <a:pt x="47835" y="587148"/>
                </a:lnTo>
                <a:lnTo>
                  <a:pt x="49753" y="532913"/>
                </a:lnTo>
                <a:lnTo>
                  <a:pt x="51301" y="478310"/>
                </a:lnTo>
                <a:lnTo>
                  <a:pt x="56263" y="443497"/>
                </a:lnTo>
                <a:lnTo>
                  <a:pt x="54884" y="400293"/>
                </a:lnTo>
                <a:lnTo>
                  <a:pt x="59594" y="352374"/>
                </a:lnTo>
                <a:lnTo>
                  <a:pt x="52268" y="292277"/>
                </a:lnTo>
                <a:lnTo>
                  <a:pt x="50629" y="238101"/>
                </a:lnTo>
                <a:lnTo>
                  <a:pt x="50305" y="182339"/>
                </a:lnTo>
                <a:lnTo>
                  <a:pt x="50241" y="126264"/>
                </a:lnTo>
                <a:lnTo>
                  <a:pt x="44639" y="70127"/>
                </a:lnTo>
                <a:lnTo>
                  <a:pt x="41161" y="28016"/>
                </a:lnTo>
                <a:lnTo>
                  <a:pt x="44183" y="19828"/>
                </a:lnTo>
                <a:lnTo>
                  <a:pt x="49706" y="15539"/>
                </a:lnTo>
                <a:lnTo>
                  <a:pt x="56898" y="13849"/>
                </a:lnTo>
                <a:lnTo>
                  <a:pt x="119571" y="19831"/>
                </a:lnTo>
                <a:lnTo>
                  <a:pt x="173584" y="20768"/>
                </a:lnTo>
                <a:lnTo>
                  <a:pt x="226194" y="17833"/>
                </a:lnTo>
                <a:lnTo>
                  <a:pt x="276317" y="11924"/>
                </a:lnTo>
                <a:lnTo>
                  <a:pt x="330108" y="9587"/>
                </a:lnTo>
                <a:lnTo>
                  <a:pt x="392148" y="1443"/>
                </a:lnTo>
                <a:lnTo>
                  <a:pt x="447095" y="238"/>
                </a:lnTo>
                <a:lnTo>
                  <a:pt x="503009" y="0"/>
                </a:lnTo>
                <a:lnTo>
                  <a:pt x="528713" y="2307"/>
                </a:lnTo>
                <a:lnTo>
                  <a:pt x="570517" y="16613"/>
                </a:lnTo>
                <a:lnTo>
                  <a:pt x="629655" y="27656"/>
                </a:lnTo>
                <a:lnTo>
                  <a:pt x="679580" y="30762"/>
                </a:lnTo>
                <a:lnTo>
                  <a:pt x="713520" y="315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4916808" y="1226829"/>
            <a:ext cx="1474204" cy="426146"/>
          </a:xfrm>
          <a:custGeom>
            <a:avLst/>
            <a:gdLst/>
            <a:ahLst/>
            <a:cxnLst/>
            <a:rect l="0" t="0" r="0" b="0"/>
            <a:pathLst>
              <a:path w="1474204" h="426146">
                <a:moveTo>
                  <a:pt x="0" y="26062"/>
                </a:moveTo>
                <a:lnTo>
                  <a:pt x="37478" y="17728"/>
                </a:lnTo>
                <a:lnTo>
                  <a:pt x="95316" y="7417"/>
                </a:lnTo>
                <a:lnTo>
                  <a:pt x="133397" y="0"/>
                </a:lnTo>
                <a:lnTo>
                  <a:pt x="194645" y="4115"/>
                </a:lnTo>
                <a:lnTo>
                  <a:pt x="248325" y="5999"/>
                </a:lnTo>
                <a:lnTo>
                  <a:pt x="304753" y="19636"/>
                </a:lnTo>
                <a:lnTo>
                  <a:pt x="359382" y="54806"/>
                </a:lnTo>
                <a:lnTo>
                  <a:pt x="389973" y="69804"/>
                </a:lnTo>
                <a:lnTo>
                  <a:pt x="410797" y="71629"/>
                </a:lnTo>
                <a:lnTo>
                  <a:pt x="473799" y="57026"/>
                </a:lnTo>
                <a:lnTo>
                  <a:pt x="508493" y="50054"/>
                </a:lnTo>
                <a:lnTo>
                  <a:pt x="521489" y="49076"/>
                </a:lnTo>
                <a:lnTo>
                  <a:pt x="542168" y="54228"/>
                </a:lnTo>
                <a:lnTo>
                  <a:pt x="580098" y="71010"/>
                </a:lnTo>
                <a:lnTo>
                  <a:pt x="616547" y="76424"/>
                </a:lnTo>
                <a:lnTo>
                  <a:pt x="676333" y="70071"/>
                </a:lnTo>
                <a:lnTo>
                  <a:pt x="713562" y="71857"/>
                </a:lnTo>
                <a:lnTo>
                  <a:pt x="757583" y="82941"/>
                </a:lnTo>
                <a:lnTo>
                  <a:pt x="783909" y="98547"/>
                </a:lnTo>
                <a:lnTo>
                  <a:pt x="788158" y="105971"/>
                </a:lnTo>
                <a:lnTo>
                  <a:pt x="789760" y="123578"/>
                </a:lnTo>
                <a:lnTo>
                  <a:pt x="783453" y="139982"/>
                </a:lnTo>
                <a:lnTo>
                  <a:pt x="778495" y="147632"/>
                </a:lnTo>
                <a:lnTo>
                  <a:pt x="763628" y="159252"/>
                </a:lnTo>
                <a:lnTo>
                  <a:pt x="700180" y="192872"/>
                </a:lnTo>
                <a:lnTo>
                  <a:pt x="639809" y="240250"/>
                </a:lnTo>
                <a:lnTo>
                  <a:pt x="619162" y="262400"/>
                </a:lnTo>
                <a:lnTo>
                  <a:pt x="609365" y="280840"/>
                </a:lnTo>
                <a:lnTo>
                  <a:pt x="609795" y="288331"/>
                </a:lnTo>
                <a:lnTo>
                  <a:pt x="613590" y="294494"/>
                </a:lnTo>
                <a:lnTo>
                  <a:pt x="619630" y="299773"/>
                </a:lnTo>
                <a:lnTo>
                  <a:pt x="625996" y="300953"/>
                </a:lnTo>
                <a:lnTo>
                  <a:pt x="632580" y="299400"/>
                </a:lnTo>
                <a:lnTo>
                  <a:pt x="695548" y="266148"/>
                </a:lnTo>
                <a:lnTo>
                  <a:pt x="704684" y="266837"/>
                </a:lnTo>
                <a:lnTo>
                  <a:pt x="721075" y="276963"/>
                </a:lnTo>
                <a:lnTo>
                  <a:pt x="729919" y="296281"/>
                </a:lnTo>
                <a:lnTo>
                  <a:pt x="732278" y="307983"/>
                </a:lnTo>
                <a:lnTo>
                  <a:pt x="737360" y="314615"/>
                </a:lnTo>
                <a:lnTo>
                  <a:pt x="744257" y="317866"/>
                </a:lnTo>
                <a:lnTo>
                  <a:pt x="761280" y="318360"/>
                </a:lnTo>
                <a:lnTo>
                  <a:pt x="780543" y="314679"/>
                </a:lnTo>
                <a:lnTo>
                  <a:pt x="833341" y="286994"/>
                </a:lnTo>
                <a:lnTo>
                  <a:pt x="879075" y="276865"/>
                </a:lnTo>
                <a:lnTo>
                  <a:pt x="926710" y="223182"/>
                </a:lnTo>
                <a:lnTo>
                  <a:pt x="950745" y="196772"/>
                </a:lnTo>
                <a:lnTo>
                  <a:pt x="980092" y="177248"/>
                </a:lnTo>
                <a:lnTo>
                  <a:pt x="990307" y="172476"/>
                </a:lnTo>
                <a:lnTo>
                  <a:pt x="995947" y="172804"/>
                </a:lnTo>
                <a:lnTo>
                  <a:pt x="998537" y="176533"/>
                </a:lnTo>
                <a:lnTo>
                  <a:pt x="998295" y="190034"/>
                </a:lnTo>
                <a:lnTo>
                  <a:pt x="985693" y="246521"/>
                </a:lnTo>
                <a:lnTo>
                  <a:pt x="992197" y="262864"/>
                </a:lnTo>
                <a:lnTo>
                  <a:pt x="1006006" y="274807"/>
                </a:lnTo>
                <a:lnTo>
                  <a:pt x="1043467" y="292006"/>
                </a:lnTo>
                <a:lnTo>
                  <a:pt x="1079835" y="297492"/>
                </a:lnTo>
                <a:lnTo>
                  <a:pt x="1125641" y="290941"/>
                </a:lnTo>
                <a:lnTo>
                  <a:pt x="1168484" y="275262"/>
                </a:lnTo>
                <a:lnTo>
                  <a:pt x="1231819" y="247779"/>
                </a:lnTo>
                <a:lnTo>
                  <a:pt x="1252884" y="242756"/>
                </a:lnTo>
                <a:lnTo>
                  <a:pt x="1273945" y="244423"/>
                </a:lnTo>
                <a:lnTo>
                  <a:pt x="1329710" y="263466"/>
                </a:lnTo>
                <a:lnTo>
                  <a:pt x="1383359" y="267279"/>
                </a:lnTo>
                <a:lnTo>
                  <a:pt x="1436677" y="270372"/>
                </a:lnTo>
                <a:lnTo>
                  <a:pt x="1455846" y="279313"/>
                </a:lnTo>
                <a:lnTo>
                  <a:pt x="1469045" y="294206"/>
                </a:lnTo>
                <a:lnTo>
                  <a:pt x="1474203" y="303090"/>
                </a:lnTo>
                <a:lnTo>
                  <a:pt x="1474132" y="310183"/>
                </a:lnTo>
                <a:lnTo>
                  <a:pt x="1470575" y="316082"/>
                </a:lnTo>
                <a:lnTo>
                  <a:pt x="1457264" y="325755"/>
                </a:lnTo>
                <a:lnTo>
                  <a:pt x="1428870" y="336608"/>
                </a:lnTo>
                <a:lnTo>
                  <a:pt x="1377946" y="340868"/>
                </a:lnTo>
                <a:lnTo>
                  <a:pt x="1352925" y="343790"/>
                </a:lnTo>
                <a:lnTo>
                  <a:pt x="1325685" y="358590"/>
                </a:lnTo>
                <a:lnTo>
                  <a:pt x="1310201" y="371164"/>
                </a:lnTo>
                <a:lnTo>
                  <a:pt x="1289280" y="378312"/>
                </a:lnTo>
                <a:lnTo>
                  <a:pt x="1226401" y="385617"/>
                </a:lnTo>
                <a:lnTo>
                  <a:pt x="1178245" y="407651"/>
                </a:lnTo>
                <a:lnTo>
                  <a:pt x="1157714" y="408957"/>
                </a:lnTo>
                <a:lnTo>
                  <a:pt x="1136891" y="407977"/>
                </a:lnTo>
                <a:lnTo>
                  <a:pt x="1108946" y="414003"/>
                </a:lnTo>
                <a:lnTo>
                  <a:pt x="1104286" y="416880"/>
                </a:lnTo>
                <a:lnTo>
                  <a:pt x="1094964" y="42614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5976201" y="1607740"/>
            <a:ext cx="634673" cy="616407"/>
          </a:xfrm>
          <a:custGeom>
            <a:avLst/>
            <a:gdLst/>
            <a:ahLst/>
            <a:cxnLst/>
            <a:rect l="0" t="0" r="0" b="0"/>
            <a:pathLst>
              <a:path w="634673" h="616407">
                <a:moveTo>
                  <a:pt x="46099" y="76819"/>
                </a:moveTo>
                <a:lnTo>
                  <a:pt x="29331" y="82408"/>
                </a:lnTo>
                <a:lnTo>
                  <a:pt x="17980" y="94511"/>
                </a:lnTo>
                <a:lnTo>
                  <a:pt x="1160" y="130877"/>
                </a:lnTo>
                <a:lnTo>
                  <a:pt x="0" y="151147"/>
                </a:lnTo>
                <a:lnTo>
                  <a:pt x="1329" y="161466"/>
                </a:lnTo>
                <a:lnTo>
                  <a:pt x="5724" y="166006"/>
                </a:lnTo>
                <a:lnTo>
                  <a:pt x="12163" y="166693"/>
                </a:lnTo>
                <a:lnTo>
                  <a:pt x="27507" y="161217"/>
                </a:lnTo>
                <a:lnTo>
                  <a:pt x="63509" y="132069"/>
                </a:lnTo>
                <a:lnTo>
                  <a:pt x="70574" y="130030"/>
                </a:lnTo>
                <a:lnTo>
                  <a:pt x="77624" y="131010"/>
                </a:lnTo>
                <a:lnTo>
                  <a:pt x="84663" y="134004"/>
                </a:lnTo>
                <a:lnTo>
                  <a:pt x="87016" y="139509"/>
                </a:lnTo>
                <a:lnTo>
                  <a:pt x="86246" y="146688"/>
                </a:lnTo>
                <a:lnTo>
                  <a:pt x="66983" y="203749"/>
                </a:lnTo>
                <a:lnTo>
                  <a:pt x="46084" y="266384"/>
                </a:lnTo>
                <a:lnTo>
                  <a:pt x="29720" y="320151"/>
                </a:lnTo>
                <a:lnTo>
                  <a:pt x="20069" y="380683"/>
                </a:lnTo>
                <a:lnTo>
                  <a:pt x="21749" y="413298"/>
                </a:lnTo>
                <a:lnTo>
                  <a:pt x="36061" y="466317"/>
                </a:lnTo>
                <a:lnTo>
                  <a:pt x="56671" y="529540"/>
                </a:lnTo>
                <a:lnTo>
                  <a:pt x="64836" y="549430"/>
                </a:lnTo>
                <a:lnTo>
                  <a:pt x="96598" y="601880"/>
                </a:lnTo>
                <a:lnTo>
                  <a:pt x="112997" y="613556"/>
                </a:lnTo>
                <a:lnTo>
                  <a:pt x="131984" y="616406"/>
                </a:lnTo>
                <a:lnTo>
                  <a:pt x="141960" y="615528"/>
                </a:lnTo>
                <a:lnTo>
                  <a:pt x="159284" y="608314"/>
                </a:lnTo>
                <a:lnTo>
                  <a:pt x="189470" y="584618"/>
                </a:lnTo>
                <a:lnTo>
                  <a:pt x="205303" y="558731"/>
                </a:lnTo>
                <a:lnTo>
                  <a:pt x="219963" y="517372"/>
                </a:lnTo>
                <a:lnTo>
                  <a:pt x="224072" y="465355"/>
                </a:lnTo>
                <a:lnTo>
                  <a:pt x="222294" y="439015"/>
                </a:lnTo>
                <a:lnTo>
                  <a:pt x="201305" y="382702"/>
                </a:lnTo>
                <a:lnTo>
                  <a:pt x="186193" y="326457"/>
                </a:lnTo>
                <a:lnTo>
                  <a:pt x="183607" y="272749"/>
                </a:lnTo>
                <a:lnTo>
                  <a:pt x="191387" y="211415"/>
                </a:lnTo>
                <a:lnTo>
                  <a:pt x="198670" y="162678"/>
                </a:lnTo>
                <a:lnTo>
                  <a:pt x="213618" y="135534"/>
                </a:lnTo>
                <a:lnTo>
                  <a:pt x="229346" y="123192"/>
                </a:lnTo>
                <a:lnTo>
                  <a:pt x="262450" y="100147"/>
                </a:lnTo>
                <a:lnTo>
                  <a:pt x="278789" y="74373"/>
                </a:lnTo>
                <a:lnTo>
                  <a:pt x="301581" y="26974"/>
                </a:lnTo>
                <a:lnTo>
                  <a:pt x="315235" y="12552"/>
                </a:lnTo>
                <a:lnTo>
                  <a:pt x="333001" y="2242"/>
                </a:lnTo>
                <a:lnTo>
                  <a:pt x="352596" y="0"/>
                </a:lnTo>
                <a:lnTo>
                  <a:pt x="373003" y="4073"/>
                </a:lnTo>
                <a:lnTo>
                  <a:pt x="434529" y="31679"/>
                </a:lnTo>
                <a:lnTo>
                  <a:pt x="479237" y="63307"/>
                </a:lnTo>
                <a:lnTo>
                  <a:pt x="485766" y="72490"/>
                </a:lnTo>
                <a:lnTo>
                  <a:pt x="493021" y="95172"/>
                </a:lnTo>
                <a:lnTo>
                  <a:pt x="491516" y="128660"/>
                </a:lnTo>
                <a:lnTo>
                  <a:pt x="477267" y="181999"/>
                </a:lnTo>
                <a:lnTo>
                  <a:pt x="470210" y="216778"/>
                </a:lnTo>
                <a:lnTo>
                  <a:pt x="471239" y="253599"/>
                </a:lnTo>
                <a:lnTo>
                  <a:pt x="473415" y="264862"/>
                </a:lnTo>
                <a:lnTo>
                  <a:pt x="477206" y="270032"/>
                </a:lnTo>
                <a:lnTo>
                  <a:pt x="482073" y="271138"/>
                </a:lnTo>
                <a:lnTo>
                  <a:pt x="487656" y="269536"/>
                </a:lnTo>
                <a:lnTo>
                  <a:pt x="513430" y="250154"/>
                </a:lnTo>
                <a:lnTo>
                  <a:pt x="548032" y="216917"/>
                </a:lnTo>
                <a:lnTo>
                  <a:pt x="556196" y="213502"/>
                </a:lnTo>
                <a:lnTo>
                  <a:pt x="574626" y="212826"/>
                </a:lnTo>
                <a:lnTo>
                  <a:pt x="591395" y="219545"/>
                </a:lnTo>
                <a:lnTo>
                  <a:pt x="599143" y="224612"/>
                </a:lnTo>
                <a:lnTo>
                  <a:pt x="610872" y="239601"/>
                </a:lnTo>
                <a:lnTo>
                  <a:pt x="627932" y="277820"/>
                </a:lnTo>
                <a:lnTo>
                  <a:pt x="634672" y="341082"/>
                </a:lnTo>
                <a:lnTo>
                  <a:pt x="632273" y="379337"/>
                </a:lnTo>
                <a:lnTo>
                  <a:pt x="624933" y="441654"/>
                </a:lnTo>
                <a:lnTo>
                  <a:pt x="610636" y="497477"/>
                </a:lnTo>
                <a:lnTo>
                  <a:pt x="594865" y="523812"/>
                </a:lnTo>
                <a:lnTo>
                  <a:pt x="567942" y="557718"/>
                </a:lnTo>
                <a:lnTo>
                  <a:pt x="561996" y="57165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6527669" y="2108028"/>
            <a:ext cx="362673" cy="503040"/>
          </a:xfrm>
          <a:custGeom>
            <a:avLst/>
            <a:gdLst/>
            <a:ahLst/>
            <a:cxnLst/>
            <a:rect l="0" t="0" r="0" b="0"/>
            <a:pathLst>
              <a:path w="362673" h="503040">
                <a:moveTo>
                  <a:pt x="0" y="92427"/>
                </a:moveTo>
                <a:lnTo>
                  <a:pt x="11178" y="103606"/>
                </a:lnTo>
                <a:lnTo>
                  <a:pt x="29143" y="109094"/>
                </a:lnTo>
                <a:lnTo>
                  <a:pt x="91141" y="118972"/>
                </a:lnTo>
                <a:lnTo>
                  <a:pt x="146922" y="108849"/>
                </a:lnTo>
                <a:lnTo>
                  <a:pt x="188248" y="94545"/>
                </a:lnTo>
                <a:lnTo>
                  <a:pt x="248987" y="43103"/>
                </a:lnTo>
                <a:lnTo>
                  <a:pt x="291272" y="1164"/>
                </a:lnTo>
                <a:lnTo>
                  <a:pt x="297126" y="0"/>
                </a:lnTo>
                <a:lnTo>
                  <a:pt x="302199" y="2733"/>
                </a:lnTo>
                <a:lnTo>
                  <a:pt x="310955" y="15129"/>
                </a:lnTo>
                <a:lnTo>
                  <a:pt x="321292" y="43008"/>
                </a:lnTo>
                <a:lnTo>
                  <a:pt x="331301" y="101763"/>
                </a:lnTo>
                <a:lnTo>
                  <a:pt x="347625" y="155441"/>
                </a:lnTo>
                <a:lnTo>
                  <a:pt x="362672" y="215456"/>
                </a:lnTo>
                <a:lnTo>
                  <a:pt x="358819" y="276565"/>
                </a:lnTo>
                <a:lnTo>
                  <a:pt x="352631" y="311933"/>
                </a:lnTo>
                <a:lnTo>
                  <a:pt x="337800" y="339050"/>
                </a:lnTo>
                <a:lnTo>
                  <a:pt x="308100" y="379481"/>
                </a:lnTo>
                <a:lnTo>
                  <a:pt x="292499" y="405988"/>
                </a:lnTo>
                <a:lnTo>
                  <a:pt x="238555" y="464345"/>
                </a:lnTo>
                <a:lnTo>
                  <a:pt x="200041" y="50303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5990715" y="2612402"/>
            <a:ext cx="758053" cy="377692"/>
          </a:xfrm>
          <a:custGeom>
            <a:avLst/>
            <a:gdLst/>
            <a:ahLst/>
            <a:cxnLst/>
            <a:rect l="0" t="0" r="0" b="0"/>
            <a:pathLst>
              <a:path w="758053" h="377692">
                <a:moveTo>
                  <a:pt x="758052" y="9193"/>
                </a:moveTo>
                <a:lnTo>
                  <a:pt x="741284" y="3604"/>
                </a:lnTo>
                <a:lnTo>
                  <a:pt x="723693" y="3980"/>
                </a:lnTo>
                <a:lnTo>
                  <a:pt x="672289" y="16912"/>
                </a:lnTo>
                <a:lnTo>
                  <a:pt x="634894" y="24609"/>
                </a:lnTo>
                <a:lnTo>
                  <a:pt x="573898" y="20596"/>
                </a:lnTo>
                <a:lnTo>
                  <a:pt x="552983" y="13871"/>
                </a:lnTo>
                <a:lnTo>
                  <a:pt x="533549" y="5423"/>
                </a:lnTo>
                <a:lnTo>
                  <a:pt x="482945" y="0"/>
                </a:lnTo>
                <a:lnTo>
                  <a:pt x="457967" y="1598"/>
                </a:lnTo>
                <a:lnTo>
                  <a:pt x="439067" y="10107"/>
                </a:lnTo>
                <a:lnTo>
                  <a:pt x="425988" y="24807"/>
                </a:lnTo>
                <a:lnTo>
                  <a:pt x="389056" y="83339"/>
                </a:lnTo>
                <a:lnTo>
                  <a:pt x="361380" y="119506"/>
                </a:lnTo>
                <a:lnTo>
                  <a:pt x="341157" y="128411"/>
                </a:lnTo>
                <a:lnTo>
                  <a:pt x="318911" y="134709"/>
                </a:lnTo>
                <a:lnTo>
                  <a:pt x="264742" y="165108"/>
                </a:lnTo>
                <a:lnTo>
                  <a:pt x="234182" y="204767"/>
                </a:lnTo>
                <a:lnTo>
                  <a:pt x="214435" y="213098"/>
                </a:lnTo>
                <a:lnTo>
                  <a:pt x="151201" y="220055"/>
                </a:lnTo>
                <a:lnTo>
                  <a:pt x="128032" y="224962"/>
                </a:lnTo>
                <a:lnTo>
                  <a:pt x="119280" y="231418"/>
                </a:lnTo>
                <a:lnTo>
                  <a:pt x="101373" y="261691"/>
                </a:lnTo>
                <a:lnTo>
                  <a:pt x="76311" y="323862"/>
                </a:lnTo>
                <a:lnTo>
                  <a:pt x="45043" y="363035"/>
                </a:lnTo>
                <a:lnTo>
                  <a:pt x="28207" y="371177"/>
                </a:lnTo>
                <a:lnTo>
                  <a:pt x="0" y="37769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4485140" y="2979565"/>
            <a:ext cx="1505576" cy="193357"/>
          </a:xfrm>
          <a:custGeom>
            <a:avLst/>
            <a:gdLst/>
            <a:ahLst/>
            <a:cxnLst/>
            <a:rect l="0" t="0" r="0" b="0"/>
            <a:pathLst>
              <a:path w="1505576" h="193357">
                <a:moveTo>
                  <a:pt x="1505575" y="31585"/>
                </a:moveTo>
                <a:lnTo>
                  <a:pt x="1494396" y="42763"/>
                </a:lnTo>
                <a:lnTo>
                  <a:pt x="1488908" y="60730"/>
                </a:lnTo>
                <a:lnTo>
                  <a:pt x="1487639" y="83143"/>
                </a:lnTo>
                <a:lnTo>
                  <a:pt x="1493840" y="142316"/>
                </a:lnTo>
                <a:lnTo>
                  <a:pt x="1489099" y="177478"/>
                </a:lnTo>
                <a:lnTo>
                  <a:pt x="1482893" y="184999"/>
                </a:lnTo>
                <a:lnTo>
                  <a:pt x="1463519" y="193356"/>
                </a:lnTo>
                <a:lnTo>
                  <a:pt x="1455311" y="192075"/>
                </a:lnTo>
                <a:lnTo>
                  <a:pt x="1448669" y="187711"/>
                </a:lnTo>
                <a:lnTo>
                  <a:pt x="1424014" y="161080"/>
                </a:lnTo>
                <a:lnTo>
                  <a:pt x="1416683" y="141001"/>
                </a:lnTo>
                <a:lnTo>
                  <a:pt x="1414728" y="129095"/>
                </a:lnTo>
                <a:lnTo>
                  <a:pt x="1409915" y="119989"/>
                </a:lnTo>
                <a:lnTo>
                  <a:pt x="1395209" y="106750"/>
                </a:lnTo>
                <a:lnTo>
                  <a:pt x="1373855" y="100087"/>
                </a:lnTo>
                <a:lnTo>
                  <a:pt x="1349937" y="98295"/>
                </a:lnTo>
                <a:lnTo>
                  <a:pt x="1295306" y="109722"/>
                </a:lnTo>
                <a:lnTo>
                  <a:pt x="1231861" y="129932"/>
                </a:lnTo>
                <a:lnTo>
                  <a:pt x="1170862" y="139076"/>
                </a:lnTo>
                <a:lnTo>
                  <a:pt x="1148583" y="142530"/>
                </a:lnTo>
                <a:lnTo>
                  <a:pt x="1105685" y="141454"/>
                </a:lnTo>
                <a:lnTo>
                  <a:pt x="1044469" y="146615"/>
                </a:lnTo>
                <a:lnTo>
                  <a:pt x="989410" y="147243"/>
                </a:lnTo>
                <a:lnTo>
                  <a:pt x="939063" y="141778"/>
                </a:lnTo>
                <a:lnTo>
                  <a:pt x="911640" y="127146"/>
                </a:lnTo>
                <a:lnTo>
                  <a:pt x="899233" y="111491"/>
                </a:lnTo>
                <a:lnTo>
                  <a:pt x="890989" y="91665"/>
                </a:lnTo>
                <a:lnTo>
                  <a:pt x="879673" y="32795"/>
                </a:lnTo>
                <a:lnTo>
                  <a:pt x="874227" y="24203"/>
                </a:lnTo>
                <a:lnTo>
                  <a:pt x="858818" y="11537"/>
                </a:lnTo>
                <a:lnTo>
                  <a:pt x="824823" y="3418"/>
                </a:lnTo>
                <a:lnTo>
                  <a:pt x="771414" y="675"/>
                </a:lnTo>
                <a:lnTo>
                  <a:pt x="715804" y="133"/>
                </a:lnTo>
                <a:lnTo>
                  <a:pt x="659759" y="5615"/>
                </a:lnTo>
                <a:lnTo>
                  <a:pt x="604798" y="8388"/>
                </a:lnTo>
                <a:lnTo>
                  <a:pt x="542508" y="1335"/>
                </a:lnTo>
                <a:lnTo>
                  <a:pt x="487531" y="263"/>
                </a:lnTo>
                <a:lnTo>
                  <a:pt x="431611" y="51"/>
                </a:lnTo>
                <a:lnTo>
                  <a:pt x="375505" y="10"/>
                </a:lnTo>
                <a:lnTo>
                  <a:pt x="319362" y="1"/>
                </a:lnTo>
                <a:lnTo>
                  <a:pt x="263212" y="0"/>
                </a:lnTo>
                <a:lnTo>
                  <a:pt x="200258" y="7235"/>
                </a:lnTo>
                <a:lnTo>
                  <a:pt x="146748" y="9878"/>
                </a:lnTo>
                <a:lnTo>
                  <a:pt x="91118" y="10399"/>
                </a:lnTo>
                <a:lnTo>
                  <a:pt x="37409" y="1050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4626473" y="1774666"/>
            <a:ext cx="1153673" cy="878280"/>
            <a:chOff x="4626473" y="1774666"/>
            <a:chExt cx="1153673" cy="878280"/>
          </a:xfrm>
        </p:grpSpPr>
        <p:sp>
          <p:nvSpPr>
            <p:cNvPr id="14" name="Freeform 13"/>
            <p:cNvSpPr/>
            <p:nvPr/>
          </p:nvSpPr>
          <p:spPr>
            <a:xfrm>
              <a:off x="4626473" y="1970216"/>
              <a:ext cx="290336" cy="398696"/>
            </a:xfrm>
            <a:custGeom>
              <a:avLst/>
              <a:gdLst/>
              <a:ahLst/>
              <a:cxnLst/>
              <a:rect l="0" t="0" r="0" b="0"/>
              <a:pathLst>
                <a:path w="290336" h="398696">
                  <a:moveTo>
                    <a:pt x="6065" y="398695"/>
                  </a:moveTo>
                  <a:lnTo>
                    <a:pt x="0" y="366243"/>
                  </a:lnTo>
                  <a:lnTo>
                    <a:pt x="5036" y="308764"/>
                  </a:lnTo>
                  <a:lnTo>
                    <a:pt x="5862" y="254373"/>
                  </a:lnTo>
                  <a:lnTo>
                    <a:pt x="6025" y="198568"/>
                  </a:lnTo>
                  <a:lnTo>
                    <a:pt x="468" y="148075"/>
                  </a:lnTo>
                  <a:lnTo>
                    <a:pt x="2334" y="141538"/>
                  </a:lnTo>
                  <a:lnTo>
                    <a:pt x="7087" y="138350"/>
                  </a:lnTo>
                  <a:lnTo>
                    <a:pt x="13766" y="137394"/>
                  </a:lnTo>
                  <a:lnTo>
                    <a:pt x="20558" y="140267"/>
                  </a:lnTo>
                  <a:lnTo>
                    <a:pt x="81862" y="189537"/>
                  </a:lnTo>
                  <a:lnTo>
                    <a:pt x="104874" y="191482"/>
                  </a:lnTo>
                  <a:lnTo>
                    <a:pt x="117561" y="190363"/>
                  </a:lnTo>
                  <a:lnTo>
                    <a:pt x="137898" y="179762"/>
                  </a:lnTo>
                  <a:lnTo>
                    <a:pt x="146596" y="172021"/>
                  </a:lnTo>
                  <a:lnTo>
                    <a:pt x="156261" y="150942"/>
                  </a:lnTo>
                  <a:lnTo>
                    <a:pt x="162466" y="99282"/>
                  </a:lnTo>
                  <a:lnTo>
                    <a:pt x="162522" y="36782"/>
                  </a:lnTo>
                  <a:lnTo>
                    <a:pt x="157838" y="693"/>
                  </a:lnTo>
                  <a:lnTo>
                    <a:pt x="158720" y="0"/>
                  </a:lnTo>
                  <a:lnTo>
                    <a:pt x="160477" y="3047"/>
                  </a:lnTo>
                  <a:lnTo>
                    <a:pt x="174983" y="62483"/>
                  </a:lnTo>
                  <a:lnTo>
                    <a:pt x="192130" y="124830"/>
                  </a:lnTo>
                  <a:lnTo>
                    <a:pt x="209625" y="186492"/>
                  </a:lnTo>
                  <a:lnTo>
                    <a:pt x="232061" y="238322"/>
                  </a:lnTo>
                  <a:lnTo>
                    <a:pt x="259024" y="290501"/>
                  </a:lnTo>
                  <a:lnTo>
                    <a:pt x="290335" y="3460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01036" y="2168870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9128" y="53875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48394" y="20530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99909" y="1774666"/>
              <a:ext cx="122226" cy="468022"/>
            </a:xfrm>
            <a:custGeom>
              <a:avLst/>
              <a:gdLst/>
              <a:ahLst/>
              <a:cxnLst/>
              <a:rect l="0" t="0" r="0" b="0"/>
              <a:pathLst>
                <a:path w="122226" h="468022">
                  <a:moveTo>
                    <a:pt x="101168" y="331033"/>
                  </a:moveTo>
                  <a:lnTo>
                    <a:pt x="80925" y="287070"/>
                  </a:lnTo>
                  <a:lnTo>
                    <a:pt x="65265" y="273279"/>
                  </a:lnTo>
                  <a:lnTo>
                    <a:pt x="56176" y="267964"/>
                  </a:lnTo>
                  <a:lnTo>
                    <a:pt x="47777" y="266760"/>
                  </a:lnTo>
                  <a:lnTo>
                    <a:pt x="32206" y="271662"/>
                  </a:lnTo>
                  <a:lnTo>
                    <a:pt x="20605" y="284759"/>
                  </a:lnTo>
                  <a:lnTo>
                    <a:pt x="12720" y="303448"/>
                  </a:lnTo>
                  <a:lnTo>
                    <a:pt x="7658" y="353573"/>
                  </a:lnTo>
                  <a:lnTo>
                    <a:pt x="9901" y="391524"/>
                  </a:lnTo>
                  <a:lnTo>
                    <a:pt x="21094" y="424995"/>
                  </a:lnTo>
                  <a:lnTo>
                    <a:pt x="45837" y="462157"/>
                  </a:lnTo>
                  <a:lnTo>
                    <a:pt x="53752" y="466412"/>
                  </a:lnTo>
                  <a:lnTo>
                    <a:pt x="71905" y="468021"/>
                  </a:lnTo>
                  <a:lnTo>
                    <a:pt x="88553" y="461717"/>
                  </a:lnTo>
                  <a:lnTo>
                    <a:pt x="96268" y="456760"/>
                  </a:lnTo>
                  <a:lnTo>
                    <a:pt x="107959" y="441894"/>
                  </a:lnTo>
                  <a:lnTo>
                    <a:pt x="115885" y="422419"/>
                  </a:lnTo>
                  <a:lnTo>
                    <a:pt x="120973" y="371788"/>
                  </a:lnTo>
                  <a:lnTo>
                    <a:pt x="121978" y="311137"/>
                  </a:lnTo>
                  <a:lnTo>
                    <a:pt x="113771" y="257303"/>
                  </a:lnTo>
                  <a:lnTo>
                    <a:pt x="104253" y="209621"/>
                  </a:lnTo>
                  <a:lnTo>
                    <a:pt x="92853" y="158449"/>
                  </a:lnTo>
                  <a:lnTo>
                    <a:pt x="71753" y="94994"/>
                  </a:lnTo>
                  <a:lnTo>
                    <a:pt x="50384" y="42383"/>
                  </a:lnTo>
                  <a:lnTo>
                    <a:pt x="30489" y="6471"/>
                  </a:lnTo>
                  <a:lnTo>
                    <a:pt x="23633" y="1185"/>
                  </a:lnTo>
                  <a:lnTo>
                    <a:pt x="16723" y="0"/>
                  </a:lnTo>
                  <a:lnTo>
                    <a:pt x="9777" y="1550"/>
                  </a:lnTo>
                  <a:lnTo>
                    <a:pt x="5146" y="7263"/>
                  </a:lnTo>
                  <a:lnTo>
                    <a:pt x="0" y="26088"/>
                  </a:lnTo>
                  <a:lnTo>
                    <a:pt x="5102" y="84707"/>
                  </a:lnTo>
                  <a:lnTo>
                    <a:pt x="17375" y="146372"/>
                  </a:lnTo>
                  <a:lnTo>
                    <a:pt x="36653" y="204220"/>
                  </a:lnTo>
                  <a:lnTo>
                    <a:pt x="55756" y="263566"/>
                  </a:lnTo>
                  <a:lnTo>
                    <a:pt x="80846" y="317230"/>
                  </a:lnTo>
                  <a:lnTo>
                    <a:pt x="116050" y="368816"/>
                  </a:lnTo>
                  <a:lnTo>
                    <a:pt x="122225" y="3836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69533" y="2021471"/>
              <a:ext cx="52644" cy="42115"/>
            </a:xfrm>
            <a:custGeom>
              <a:avLst/>
              <a:gdLst/>
              <a:ahLst/>
              <a:cxnLst/>
              <a:rect l="0" t="0" r="0" b="0"/>
              <a:pathLst>
                <a:path w="52644" h="42115">
                  <a:moveTo>
                    <a:pt x="52643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27336" y="2453139"/>
              <a:ext cx="228207" cy="199807"/>
            </a:xfrm>
            <a:custGeom>
              <a:avLst/>
              <a:gdLst/>
              <a:ahLst/>
              <a:cxnLst/>
              <a:rect l="0" t="0" r="0" b="0"/>
              <a:pathLst>
                <a:path w="228207" h="199807">
                  <a:moveTo>
                    <a:pt x="0" y="105286"/>
                  </a:moveTo>
                  <a:lnTo>
                    <a:pt x="2340" y="138907"/>
                  </a:lnTo>
                  <a:lnTo>
                    <a:pt x="16811" y="174779"/>
                  </a:lnTo>
                  <a:lnTo>
                    <a:pt x="29309" y="193103"/>
                  </a:lnTo>
                  <a:lnTo>
                    <a:pt x="37087" y="197756"/>
                  </a:lnTo>
                  <a:lnTo>
                    <a:pt x="55088" y="199806"/>
                  </a:lnTo>
                  <a:lnTo>
                    <a:pt x="62462" y="196375"/>
                  </a:lnTo>
                  <a:lnTo>
                    <a:pt x="73775" y="183204"/>
                  </a:lnTo>
                  <a:lnTo>
                    <a:pt x="76463" y="162533"/>
                  </a:lnTo>
                  <a:lnTo>
                    <a:pt x="75542" y="150469"/>
                  </a:lnTo>
                  <a:lnTo>
                    <a:pt x="77268" y="144767"/>
                  </a:lnTo>
                  <a:lnTo>
                    <a:pt x="80758" y="143305"/>
                  </a:lnTo>
                  <a:lnTo>
                    <a:pt x="85424" y="144670"/>
                  </a:lnTo>
                  <a:lnTo>
                    <a:pt x="128835" y="185533"/>
                  </a:lnTo>
                  <a:lnTo>
                    <a:pt x="151627" y="193594"/>
                  </a:lnTo>
                  <a:lnTo>
                    <a:pt x="164256" y="195743"/>
                  </a:lnTo>
                  <a:lnTo>
                    <a:pt x="187646" y="191892"/>
                  </a:lnTo>
                  <a:lnTo>
                    <a:pt x="198797" y="187590"/>
                  </a:lnTo>
                  <a:lnTo>
                    <a:pt x="207401" y="180042"/>
                  </a:lnTo>
                  <a:lnTo>
                    <a:pt x="220080" y="159178"/>
                  </a:lnTo>
                  <a:lnTo>
                    <a:pt x="228206" y="121124"/>
                  </a:lnTo>
                  <a:lnTo>
                    <a:pt x="225024" y="85802"/>
                  </a:lnTo>
                  <a:lnTo>
                    <a:pt x="201830" y="31793"/>
                  </a:lnTo>
                  <a:lnTo>
                    <a:pt x="1895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00172" y="2406472"/>
              <a:ext cx="179891" cy="207192"/>
            </a:xfrm>
            <a:custGeom>
              <a:avLst/>
              <a:gdLst/>
              <a:ahLst/>
              <a:cxnLst/>
              <a:rect l="0" t="0" r="0" b="0"/>
              <a:pathLst>
                <a:path w="179891" h="207192">
                  <a:moveTo>
                    <a:pt x="905" y="78253"/>
                  </a:moveTo>
                  <a:lnTo>
                    <a:pt x="17673" y="83842"/>
                  </a:lnTo>
                  <a:lnTo>
                    <a:pt x="50457" y="81729"/>
                  </a:lnTo>
                  <a:lnTo>
                    <a:pt x="84218" y="68104"/>
                  </a:lnTo>
                  <a:lnTo>
                    <a:pt x="99544" y="52685"/>
                  </a:lnTo>
                  <a:lnTo>
                    <a:pt x="105269" y="43660"/>
                  </a:lnTo>
                  <a:lnTo>
                    <a:pt x="108510" y="24274"/>
                  </a:lnTo>
                  <a:lnTo>
                    <a:pt x="107737" y="14191"/>
                  </a:lnTo>
                  <a:lnTo>
                    <a:pt x="102542" y="7469"/>
                  </a:lnTo>
                  <a:lnTo>
                    <a:pt x="84292" y="0"/>
                  </a:lnTo>
                  <a:lnTo>
                    <a:pt x="63702" y="2920"/>
                  </a:lnTo>
                  <a:lnTo>
                    <a:pt x="44023" y="13186"/>
                  </a:lnTo>
                  <a:lnTo>
                    <a:pt x="19790" y="39867"/>
                  </a:lnTo>
                  <a:lnTo>
                    <a:pt x="5009" y="63922"/>
                  </a:lnTo>
                  <a:lnTo>
                    <a:pt x="0" y="87091"/>
                  </a:lnTo>
                  <a:lnTo>
                    <a:pt x="6316" y="136151"/>
                  </a:lnTo>
                  <a:lnTo>
                    <a:pt x="21096" y="171447"/>
                  </a:lnTo>
                  <a:lnTo>
                    <a:pt x="36785" y="187133"/>
                  </a:lnTo>
                  <a:lnTo>
                    <a:pt x="75453" y="206735"/>
                  </a:lnTo>
                  <a:lnTo>
                    <a:pt x="85699" y="207191"/>
                  </a:lnTo>
                  <a:lnTo>
                    <a:pt x="106442" y="201460"/>
                  </a:lnTo>
                  <a:lnTo>
                    <a:pt x="147184" y="178716"/>
                  </a:lnTo>
                  <a:lnTo>
                    <a:pt x="179890" y="151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00662" y="2329725"/>
              <a:ext cx="219822" cy="207643"/>
            </a:xfrm>
            <a:custGeom>
              <a:avLst/>
              <a:gdLst/>
              <a:ahLst/>
              <a:cxnLst/>
              <a:rect l="0" t="0" r="0" b="0"/>
              <a:pathLst>
                <a:path w="219822" h="207643">
                  <a:moveTo>
                    <a:pt x="137327" y="18129"/>
                  </a:moveTo>
                  <a:lnTo>
                    <a:pt x="126149" y="6951"/>
                  </a:lnTo>
                  <a:lnTo>
                    <a:pt x="108183" y="1463"/>
                  </a:lnTo>
                  <a:lnTo>
                    <a:pt x="96841" y="0"/>
                  </a:lnTo>
                  <a:lnTo>
                    <a:pt x="58521" y="9118"/>
                  </a:lnTo>
                  <a:lnTo>
                    <a:pt x="28709" y="26638"/>
                  </a:lnTo>
                  <a:lnTo>
                    <a:pt x="5059" y="52236"/>
                  </a:lnTo>
                  <a:lnTo>
                    <a:pt x="1185" y="61924"/>
                  </a:lnTo>
                  <a:lnTo>
                    <a:pt x="0" y="82047"/>
                  </a:lnTo>
                  <a:lnTo>
                    <a:pt x="6493" y="99570"/>
                  </a:lnTo>
                  <a:lnTo>
                    <a:pt x="11500" y="107518"/>
                  </a:lnTo>
                  <a:lnTo>
                    <a:pt x="19518" y="112817"/>
                  </a:lnTo>
                  <a:lnTo>
                    <a:pt x="40903" y="118705"/>
                  </a:lnTo>
                  <a:lnTo>
                    <a:pt x="62887" y="115082"/>
                  </a:lnTo>
                  <a:lnTo>
                    <a:pt x="116173" y="95628"/>
                  </a:lnTo>
                  <a:lnTo>
                    <a:pt x="161484" y="84477"/>
                  </a:lnTo>
                  <a:lnTo>
                    <a:pt x="186669" y="85052"/>
                  </a:lnTo>
                  <a:lnTo>
                    <a:pt x="209560" y="93106"/>
                  </a:lnTo>
                  <a:lnTo>
                    <a:pt x="215898" y="100869"/>
                  </a:lnTo>
                  <a:lnTo>
                    <a:pt x="219821" y="121973"/>
                  </a:lnTo>
                  <a:lnTo>
                    <a:pt x="214545" y="140711"/>
                  </a:lnTo>
                  <a:lnTo>
                    <a:pt x="192095" y="171805"/>
                  </a:lnTo>
                  <a:lnTo>
                    <a:pt x="160834" y="187795"/>
                  </a:lnTo>
                  <a:lnTo>
                    <a:pt x="107090" y="204220"/>
                  </a:lnTo>
                  <a:lnTo>
                    <a:pt x="95213" y="207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43274" y="2126756"/>
              <a:ext cx="73701" cy="273742"/>
            </a:xfrm>
            <a:custGeom>
              <a:avLst/>
              <a:gdLst/>
              <a:ahLst/>
              <a:cxnLst/>
              <a:rect l="0" t="0" r="0" b="0"/>
              <a:pathLst>
                <a:path w="73701" h="273742">
                  <a:moveTo>
                    <a:pt x="0" y="0"/>
                  </a:moveTo>
                  <a:lnTo>
                    <a:pt x="3120" y="57264"/>
                  </a:lnTo>
                  <a:lnTo>
                    <a:pt x="14573" y="106654"/>
                  </a:lnTo>
                  <a:lnTo>
                    <a:pt x="33814" y="164567"/>
                  </a:lnTo>
                  <a:lnTo>
                    <a:pt x="48880" y="217037"/>
                  </a:lnTo>
                  <a:lnTo>
                    <a:pt x="63121" y="256171"/>
                  </a:lnTo>
                  <a:lnTo>
                    <a:pt x="7370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48518" y="2226452"/>
              <a:ext cx="231628" cy="47704"/>
            </a:xfrm>
            <a:custGeom>
              <a:avLst/>
              <a:gdLst/>
              <a:ahLst/>
              <a:cxnLst/>
              <a:rect l="0" t="0" r="0" b="0"/>
              <a:pathLst>
                <a:path w="231628" h="47704">
                  <a:moveTo>
                    <a:pt x="231627" y="5589"/>
                  </a:moveTo>
                  <a:lnTo>
                    <a:pt x="214860" y="0"/>
                  </a:lnTo>
                  <a:lnTo>
                    <a:pt x="168177" y="4442"/>
                  </a:lnTo>
                  <a:lnTo>
                    <a:pt x="120670" y="13308"/>
                  </a:lnTo>
                  <a:lnTo>
                    <a:pt x="70719" y="24514"/>
                  </a:lnTo>
                  <a:lnTo>
                    <a:pt x="20685" y="42429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6896165" y="2381561"/>
            <a:ext cx="39659" cy="8409"/>
          </a:xfrm>
          <a:custGeom>
            <a:avLst/>
            <a:gdLst/>
            <a:ahLst/>
            <a:cxnLst/>
            <a:rect l="0" t="0" r="0" b="0"/>
            <a:pathLst>
              <a:path w="39659" h="8409">
                <a:moveTo>
                  <a:pt x="0" y="8408"/>
                </a:moveTo>
                <a:lnTo>
                  <a:pt x="37479" y="74"/>
                </a:lnTo>
                <a:lnTo>
                  <a:pt x="39658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6906694" y="2364282"/>
            <a:ext cx="315856" cy="87699"/>
          </a:xfrm>
          <a:custGeom>
            <a:avLst/>
            <a:gdLst/>
            <a:ahLst/>
            <a:cxnLst/>
            <a:rect l="0" t="0" r="0" b="0"/>
            <a:pathLst>
              <a:path w="315856" h="87699">
                <a:moveTo>
                  <a:pt x="0" y="46744"/>
                </a:moveTo>
                <a:lnTo>
                  <a:pt x="26386" y="31102"/>
                </a:lnTo>
                <a:lnTo>
                  <a:pt x="83313" y="11900"/>
                </a:lnTo>
                <a:lnTo>
                  <a:pt x="127331" y="0"/>
                </a:lnTo>
                <a:lnTo>
                  <a:pt x="152909" y="1792"/>
                </a:lnTo>
                <a:lnTo>
                  <a:pt x="162770" y="6247"/>
                </a:lnTo>
                <a:lnTo>
                  <a:pt x="176848" y="20556"/>
                </a:lnTo>
                <a:lnTo>
                  <a:pt x="179899" y="29285"/>
                </a:lnTo>
                <a:lnTo>
                  <a:pt x="184925" y="78803"/>
                </a:lnTo>
                <a:lnTo>
                  <a:pt x="189964" y="84494"/>
                </a:lnTo>
                <a:lnTo>
                  <a:pt x="196832" y="87118"/>
                </a:lnTo>
                <a:lnTo>
                  <a:pt x="204921" y="87698"/>
                </a:lnTo>
                <a:lnTo>
                  <a:pt x="220148" y="82103"/>
                </a:lnTo>
                <a:lnTo>
                  <a:pt x="275765" y="44918"/>
                </a:lnTo>
                <a:lnTo>
                  <a:pt x="292578" y="43203"/>
                </a:lnTo>
                <a:lnTo>
                  <a:pt x="315855" y="4674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7233077" y="2423451"/>
            <a:ext cx="336913" cy="303430"/>
          </a:xfrm>
          <a:custGeom>
            <a:avLst/>
            <a:gdLst/>
            <a:ahLst/>
            <a:cxnLst/>
            <a:rect l="0" t="0" r="0" b="0"/>
            <a:pathLst>
              <a:path w="336913" h="303430">
                <a:moveTo>
                  <a:pt x="0" y="19160"/>
                </a:moveTo>
                <a:lnTo>
                  <a:pt x="55045" y="2372"/>
                </a:lnTo>
                <a:lnTo>
                  <a:pt x="79837" y="0"/>
                </a:lnTo>
                <a:lnTo>
                  <a:pt x="100214" y="5185"/>
                </a:lnTo>
                <a:lnTo>
                  <a:pt x="108923" y="9844"/>
                </a:lnTo>
                <a:lnTo>
                  <a:pt x="121720" y="24378"/>
                </a:lnTo>
                <a:lnTo>
                  <a:pt x="150113" y="82789"/>
                </a:lnTo>
                <a:lnTo>
                  <a:pt x="163814" y="101252"/>
                </a:lnTo>
                <a:lnTo>
                  <a:pt x="191257" y="118223"/>
                </a:lnTo>
                <a:lnTo>
                  <a:pt x="251668" y="142924"/>
                </a:lnTo>
                <a:lnTo>
                  <a:pt x="268220" y="154495"/>
                </a:lnTo>
                <a:lnTo>
                  <a:pt x="280256" y="170556"/>
                </a:lnTo>
                <a:lnTo>
                  <a:pt x="301289" y="226963"/>
                </a:lnTo>
                <a:lnTo>
                  <a:pt x="313360" y="259326"/>
                </a:lnTo>
                <a:lnTo>
                  <a:pt x="336912" y="3034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5417000" y="2453139"/>
            <a:ext cx="1500223" cy="1652976"/>
          </a:xfrm>
          <a:custGeom>
            <a:avLst/>
            <a:gdLst/>
            <a:ahLst/>
            <a:cxnLst/>
            <a:rect l="0" t="0" r="0" b="0"/>
            <a:pathLst>
              <a:path w="1500223" h="1652976">
                <a:moveTo>
                  <a:pt x="1500222" y="0"/>
                </a:moveTo>
                <a:lnTo>
                  <a:pt x="1483455" y="11179"/>
                </a:lnTo>
                <a:lnTo>
                  <a:pt x="1472103" y="26026"/>
                </a:lnTo>
                <a:lnTo>
                  <a:pt x="1447884" y="84665"/>
                </a:lnTo>
                <a:lnTo>
                  <a:pt x="1428013" y="126429"/>
                </a:lnTo>
                <a:lnTo>
                  <a:pt x="1387742" y="174867"/>
                </a:lnTo>
                <a:lnTo>
                  <a:pt x="1328052" y="213850"/>
                </a:lnTo>
                <a:lnTo>
                  <a:pt x="1268270" y="238318"/>
                </a:lnTo>
                <a:lnTo>
                  <a:pt x="1236914" y="246738"/>
                </a:lnTo>
                <a:lnTo>
                  <a:pt x="1178765" y="242991"/>
                </a:lnTo>
                <a:lnTo>
                  <a:pt x="1121845" y="230813"/>
                </a:lnTo>
                <a:lnTo>
                  <a:pt x="1068639" y="216312"/>
                </a:lnTo>
                <a:lnTo>
                  <a:pt x="1047535" y="218192"/>
                </a:lnTo>
                <a:lnTo>
                  <a:pt x="1029577" y="226046"/>
                </a:lnTo>
                <a:lnTo>
                  <a:pt x="970411" y="277444"/>
                </a:lnTo>
                <a:lnTo>
                  <a:pt x="950437" y="299535"/>
                </a:lnTo>
                <a:lnTo>
                  <a:pt x="923206" y="342475"/>
                </a:lnTo>
                <a:lnTo>
                  <a:pt x="897586" y="358968"/>
                </a:lnTo>
                <a:lnTo>
                  <a:pt x="850244" y="381815"/>
                </a:lnTo>
                <a:lnTo>
                  <a:pt x="835827" y="395474"/>
                </a:lnTo>
                <a:lnTo>
                  <a:pt x="818794" y="420554"/>
                </a:lnTo>
                <a:lnTo>
                  <a:pt x="801961" y="431798"/>
                </a:lnTo>
                <a:lnTo>
                  <a:pt x="747040" y="447067"/>
                </a:lnTo>
                <a:lnTo>
                  <a:pt x="684258" y="482550"/>
                </a:lnTo>
                <a:lnTo>
                  <a:pt x="667559" y="507966"/>
                </a:lnTo>
                <a:lnTo>
                  <a:pt x="644133" y="568767"/>
                </a:lnTo>
                <a:lnTo>
                  <a:pt x="630748" y="583459"/>
                </a:lnTo>
                <a:lnTo>
                  <a:pt x="599149" y="608011"/>
                </a:lnTo>
                <a:lnTo>
                  <a:pt x="590868" y="627807"/>
                </a:lnTo>
                <a:lnTo>
                  <a:pt x="588358" y="651032"/>
                </a:lnTo>
                <a:lnTo>
                  <a:pt x="590039" y="694539"/>
                </a:lnTo>
                <a:lnTo>
                  <a:pt x="579799" y="736928"/>
                </a:lnTo>
                <a:lnTo>
                  <a:pt x="574261" y="745139"/>
                </a:lnTo>
                <a:lnTo>
                  <a:pt x="558750" y="757382"/>
                </a:lnTo>
                <a:lnTo>
                  <a:pt x="499626" y="782252"/>
                </a:lnTo>
                <a:lnTo>
                  <a:pt x="490397" y="782374"/>
                </a:lnTo>
                <a:lnTo>
                  <a:pt x="473904" y="776271"/>
                </a:lnTo>
                <a:lnTo>
                  <a:pt x="461894" y="762640"/>
                </a:lnTo>
                <a:lnTo>
                  <a:pt x="439062" y="725293"/>
                </a:lnTo>
                <a:lnTo>
                  <a:pt x="422623" y="711127"/>
                </a:lnTo>
                <a:lnTo>
                  <a:pt x="402447" y="702102"/>
                </a:lnTo>
                <a:lnTo>
                  <a:pt x="365951" y="698190"/>
                </a:lnTo>
                <a:lnTo>
                  <a:pt x="305283" y="704228"/>
                </a:lnTo>
                <a:lnTo>
                  <a:pt x="248030" y="716707"/>
                </a:lnTo>
                <a:lnTo>
                  <a:pt x="199766" y="724539"/>
                </a:lnTo>
                <a:lnTo>
                  <a:pt x="146342" y="727256"/>
                </a:lnTo>
                <a:lnTo>
                  <a:pt x="84380" y="735482"/>
                </a:lnTo>
                <a:lnTo>
                  <a:pt x="31783" y="739036"/>
                </a:lnTo>
                <a:lnTo>
                  <a:pt x="12712" y="748041"/>
                </a:lnTo>
                <a:lnTo>
                  <a:pt x="6691" y="756057"/>
                </a:lnTo>
                <a:lnTo>
                  <a:pt x="0" y="777443"/>
                </a:lnTo>
                <a:lnTo>
                  <a:pt x="1823" y="810201"/>
                </a:lnTo>
                <a:lnTo>
                  <a:pt x="13067" y="866392"/>
                </a:lnTo>
                <a:lnTo>
                  <a:pt x="15183" y="920093"/>
                </a:lnTo>
                <a:lnTo>
                  <a:pt x="21712" y="941594"/>
                </a:lnTo>
                <a:lnTo>
                  <a:pt x="59600" y="1001938"/>
                </a:lnTo>
                <a:lnTo>
                  <a:pt x="81767" y="1049959"/>
                </a:lnTo>
                <a:lnTo>
                  <a:pt x="122589" y="1107403"/>
                </a:lnTo>
                <a:lnTo>
                  <a:pt x="136990" y="1149154"/>
                </a:lnTo>
                <a:lnTo>
                  <a:pt x="139378" y="1187710"/>
                </a:lnTo>
                <a:lnTo>
                  <a:pt x="133417" y="1242659"/>
                </a:lnTo>
                <a:lnTo>
                  <a:pt x="131893" y="1298574"/>
                </a:lnTo>
                <a:lnTo>
                  <a:pt x="137218" y="1335057"/>
                </a:lnTo>
                <a:lnTo>
                  <a:pt x="158077" y="1384277"/>
                </a:lnTo>
                <a:lnTo>
                  <a:pt x="162111" y="1436382"/>
                </a:lnTo>
                <a:lnTo>
                  <a:pt x="162907" y="1491734"/>
                </a:lnTo>
                <a:lnTo>
                  <a:pt x="166184" y="1544609"/>
                </a:lnTo>
                <a:lnTo>
                  <a:pt x="172651" y="1607162"/>
                </a:lnTo>
                <a:lnTo>
                  <a:pt x="173632" y="165297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5569575" y="2768994"/>
            <a:ext cx="2116821" cy="1772858"/>
            <a:chOff x="5569575" y="2768994"/>
            <a:chExt cx="2116821" cy="1772858"/>
          </a:xfrm>
        </p:grpSpPr>
        <p:sp>
          <p:nvSpPr>
            <p:cNvPr id="29" name="Freeform 28"/>
            <p:cNvSpPr/>
            <p:nvPr/>
          </p:nvSpPr>
          <p:spPr>
            <a:xfrm>
              <a:off x="5569575" y="2768994"/>
              <a:ext cx="2116821" cy="1772858"/>
            </a:xfrm>
            <a:custGeom>
              <a:avLst/>
              <a:gdLst/>
              <a:ahLst/>
              <a:cxnLst/>
              <a:rect l="0" t="0" r="0" b="0"/>
              <a:pathLst>
                <a:path w="2116821" h="1772858">
                  <a:moveTo>
                    <a:pt x="0" y="1347648"/>
                  </a:moveTo>
                  <a:lnTo>
                    <a:pt x="11178" y="1336470"/>
                  </a:lnTo>
                  <a:lnTo>
                    <a:pt x="29145" y="1330982"/>
                  </a:lnTo>
                  <a:lnTo>
                    <a:pt x="92312" y="1327169"/>
                  </a:lnTo>
                  <a:lnTo>
                    <a:pt x="144490" y="1329825"/>
                  </a:lnTo>
                  <a:lnTo>
                    <a:pt x="206894" y="1337329"/>
                  </a:lnTo>
                  <a:lnTo>
                    <a:pt x="239897" y="1346410"/>
                  </a:lnTo>
                  <a:lnTo>
                    <a:pt x="257139" y="1357237"/>
                  </a:lnTo>
                  <a:lnTo>
                    <a:pt x="269482" y="1372967"/>
                  </a:lnTo>
                  <a:lnTo>
                    <a:pt x="293067" y="1419569"/>
                  </a:lnTo>
                  <a:lnTo>
                    <a:pt x="309236" y="1431475"/>
                  </a:lnTo>
                  <a:lnTo>
                    <a:pt x="318461" y="1432779"/>
                  </a:lnTo>
                  <a:lnTo>
                    <a:pt x="379255" y="1414254"/>
                  </a:lnTo>
                  <a:lnTo>
                    <a:pt x="431698" y="1396771"/>
                  </a:lnTo>
                  <a:lnTo>
                    <a:pt x="468852" y="1391839"/>
                  </a:lnTo>
                  <a:lnTo>
                    <a:pt x="522158" y="1396238"/>
                  </a:lnTo>
                  <a:lnTo>
                    <a:pt x="545585" y="1393420"/>
                  </a:lnTo>
                  <a:lnTo>
                    <a:pt x="564576" y="1385149"/>
                  </a:lnTo>
                  <a:lnTo>
                    <a:pt x="572916" y="1379668"/>
                  </a:lnTo>
                  <a:lnTo>
                    <a:pt x="585302" y="1364219"/>
                  </a:lnTo>
                  <a:lnTo>
                    <a:pt x="602786" y="1325705"/>
                  </a:lnTo>
                  <a:lnTo>
                    <a:pt x="604037" y="1305141"/>
                  </a:lnTo>
                  <a:lnTo>
                    <a:pt x="602733" y="1294744"/>
                  </a:lnTo>
                  <a:lnTo>
                    <a:pt x="598354" y="1286642"/>
                  </a:lnTo>
                  <a:lnTo>
                    <a:pt x="584130" y="1274521"/>
                  </a:lnTo>
                  <a:lnTo>
                    <a:pt x="562990" y="1268354"/>
                  </a:lnTo>
                  <a:lnTo>
                    <a:pt x="540336" y="1263273"/>
                  </a:lnTo>
                  <a:lnTo>
                    <a:pt x="522469" y="1253216"/>
                  </a:lnTo>
                  <a:lnTo>
                    <a:pt x="519108" y="1247259"/>
                  </a:lnTo>
                  <a:lnTo>
                    <a:pt x="519208" y="1240948"/>
                  </a:lnTo>
                  <a:lnTo>
                    <a:pt x="521614" y="1234401"/>
                  </a:lnTo>
                  <a:lnTo>
                    <a:pt x="533645" y="1224006"/>
                  </a:lnTo>
                  <a:lnTo>
                    <a:pt x="593349" y="1200486"/>
                  </a:lnTo>
                  <a:lnTo>
                    <a:pt x="617000" y="1192166"/>
                  </a:lnTo>
                  <a:lnTo>
                    <a:pt x="676493" y="1150459"/>
                  </a:lnTo>
                  <a:lnTo>
                    <a:pt x="686132" y="1145998"/>
                  </a:lnTo>
                  <a:lnTo>
                    <a:pt x="694897" y="1145365"/>
                  </a:lnTo>
                  <a:lnTo>
                    <a:pt x="710876" y="1150900"/>
                  </a:lnTo>
                  <a:lnTo>
                    <a:pt x="733025" y="1167170"/>
                  </a:lnTo>
                  <a:lnTo>
                    <a:pt x="741367" y="1170007"/>
                  </a:lnTo>
                  <a:lnTo>
                    <a:pt x="759995" y="1170041"/>
                  </a:lnTo>
                  <a:lnTo>
                    <a:pt x="776853" y="1163037"/>
                  </a:lnTo>
                  <a:lnTo>
                    <a:pt x="816246" y="1135167"/>
                  </a:lnTo>
                  <a:lnTo>
                    <a:pt x="878568" y="1127684"/>
                  </a:lnTo>
                  <a:lnTo>
                    <a:pt x="932592" y="1127944"/>
                  </a:lnTo>
                  <a:lnTo>
                    <a:pt x="966135" y="1136192"/>
                  </a:lnTo>
                  <a:lnTo>
                    <a:pt x="983504" y="1146823"/>
                  </a:lnTo>
                  <a:lnTo>
                    <a:pt x="995904" y="1162466"/>
                  </a:lnTo>
                  <a:lnTo>
                    <a:pt x="1018984" y="1195515"/>
                  </a:lnTo>
                  <a:lnTo>
                    <a:pt x="1039176" y="1217434"/>
                  </a:lnTo>
                  <a:lnTo>
                    <a:pt x="1059251" y="1225434"/>
                  </a:lnTo>
                  <a:lnTo>
                    <a:pt x="1082601" y="1227820"/>
                  </a:lnTo>
                  <a:lnTo>
                    <a:pt x="1104677" y="1224981"/>
                  </a:lnTo>
                  <a:lnTo>
                    <a:pt x="1123067" y="1216700"/>
                  </a:lnTo>
                  <a:lnTo>
                    <a:pt x="1153937" y="1192320"/>
                  </a:lnTo>
                  <a:lnTo>
                    <a:pt x="1183736" y="1158909"/>
                  </a:lnTo>
                  <a:lnTo>
                    <a:pt x="1202268" y="1147561"/>
                  </a:lnTo>
                  <a:lnTo>
                    <a:pt x="1210953" y="1146406"/>
                  </a:lnTo>
                  <a:lnTo>
                    <a:pt x="1226844" y="1151362"/>
                  </a:lnTo>
                  <a:lnTo>
                    <a:pt x="1284419" y="1200533"/>
                  </a:lnTo>
                  <a:lnTo>
                    <a:pt x="1312541" y="1228381"/>
                  </a:lnTo>
                  <a:lnTo>
                    <a:pt x="1332825" y="1236149"/>
                  </a:lnTo>
                  <a:lnTo>
                    <a:pt x="1394092" y="1245055"/>
                  </a:lnTo>
                  <a:lnTo>
                    <a:pt x="1408454" y="1258767"/>
                  </a:lnTo>
                  <a:lnTo>
                    <a:pt x="1423116" y="1286218"/>
                  </a:lnTo>
                  <a:lnTo>
                    <a:pt x="1433842" y="1345682"/>
                  </a:lnTo>
                  <a:lnTo>
                    <a:pt x="1450852" y="1398862"/>
                  </a:lnTo>
                  <a:lnTo>
                    <a:pt x="1476070" y="1443834"/>
                  </a:lnTo>
                  <a:lnTo>
                    <a:pt x="1486525" y="1503569"/>
                  </a:lnTo>
                  <a:lnTo>
                    <a:pt x="1502330" y="1557954"/>
                  </a:lnTo>
                  <a:lnTo>
                    <a:pt x="1524316" y="1620196"/>
                  </a:lnTo>
                  <a:lnTo>
                    <a:pt x="1535741" y="1636847"/>
                  </a:lnTo>
                  <a:lnTo>
                    <a:pt x="1544403" y="1642223"/>
                  </a:lnTo>
                  <a:lnTo>
                    <a:pt x="1578951" y="1649789"/>
                  </a:lnTo>
                  <a:lnTo>
                    <a:pt x="1616484" y="1654370"/>
                  </a:lnTo>
                  <a:lnTo>
                    <a:pt x="1635196" y="1663733"/>
                  </a:lnTo>
                  <a:lnTo>
                    <a:pt x="1698062" y="1723050"/>
                  </a:lnTo>
                  <a:lnTo>
                    <a:pt x="1724435" y="1739248"/>
                  </a:lnTo>
                  <a:lnTo>
                    <a:pt x="1750187" y="1755746"/>
                  </a:lnTo>
                  <a:lnTo>
                    <a:pt x="1790330" y="1771801"/>
                  </a:lnTo>
                  <a:lnTo>
                    <a:pt x="1811117" y="1772857"/>
                  </a:lnTo>
                  <a:lnTo>
                    <a:pt x="1853058" y="1764002"/>
                  </a:lnTo>
                  <a:lnTo>
                    <a:pt x="1861233" y="1758579"/>
                  </a:lnTo>
                  <a:lnTo>
                    <a:pt x="1873435" y="1743194"/>
                  </a:lnTo>
                  <a:lnTo>
                    <a:pt x="1881293" y="1709212"/>
                  </a:lnTo>
                  <a:lnTo>
                    <a:pt x="1875542" y="1664213"/>
                  </a:lnTo>
                  <a:lnTo>
                    <a:pt x="1859766" y="1610954"/>
                  </a:lnTo>
                  <a:lnTo>
                    <a:pt x="1834118" y="1555111"/>
                  </a:lnTo>
                  <a:lnTo>
                    <a:pt x="1814695" y="1496025"/>
                  </a:lnTo>
                  <a:lnTo>
                    <a:pt x="1802797" y="1464921"/>
                  </a:lnTo>
                  <a:lnTo>
                    <a:pt x="1773280" y="1409869"/>
                  </a:lnTo>
                  <a:lnTo>
                    <a:pt x="1750157" y="1348735"/>
                  </a:lnTo>
                  <a:lnTo>
                    <a:pt x="1713402" y="1294023"/>
                  </a:lnTo>
                  <a:lnTo>
                    <a:pt x="1681209" y="1238984"/>
                  </a:lnTo>
                  <a:lnTo>
                    <a:pt x="1649570" y="1178896"/>
                  </a:lnTo>
                  <a:lnTo>
                    <a:pt x="1629511" y="1140139"/>
                  </a:lnTo>
                  <a:lnTo>
                    <a:pt x="1592711" y="1083780"/>
                  </a:lnTo>
                  <a:lnTo>
                    <a:pt x="1577017" y="1055776"/>
                  </a:lnTo>
                  <a:lnTo>
                    <a:pt x="1560668" y="1029541"/>
                  </a:lnTo>
                  <a:lnTo>
                    <a:pt x="1542163" y="977684"/>
                  </a:lnTo>
                  <a:lnTo>
                    <a:pt x="1539812" y="940241"/>
                  </a:lnTo>
                  <a:lnTo>
                    <a:pt x="1552010" y="884816"/>
                  </a:lnTo>
                  <a:lnTo>
                    <a:pt x="1565734" y="828688"/>
                  </a:lnTo>
                  <a:lnTo>
                    <a:pt x="1573740" y="780584"/>
                  </a:lnTo>
                  <a:lnTo>
                    <a:pt x="1588813" y="753550"/>
                  </a:lnTo>
                  <a:lnTo>
                    <a:pt x="1642544" y="694979"/>
                  </a:lnTo>
                  <a:lnTo>
                    <a:pt x="1691584" y="640165"/>
                  </a:lnTo>
                  <a:lnTo>
                    <a:pt x="1733693" y="584475"/>
                  </a:lnTo>
                  <a:lnTo>
                    <a:pt x="1772103" y="522832"/>
                  </a:lnTo>
                  <a:lnTo>
                    <a:pt x="1798455" y="478899"/>
                  </a:lnTo>
                  <a:lnTo>
                    <a:pt x="1855643" y="437806"/>
                  </a:lnTo>
                  <a:lnTo>
                    <a:pt x="1918503" y="374324"/>
                  </a:lnTo>
                  <a:lnTo>
                    <a:pt x="1958949" y="313385"/>
                  </a:lnTo>
                  <a:lnTo>
                    <a:pt x="1965752" y="303680"/>
                  </a:lnTo>
                  <a:lnTo>
                    <a:pt x="1974967" y="297210"/>
                  </a:lnTo>
                  <a:lnTo>
                    <a:pt x="2031190" y="280385"/>
                  </a:lnTo>
                  <a:lnTo>
                    <a:pt x="2072784" y="258243"/>
                  </a:lnTo>
                  <a:lnTo>
                    <a:pt x="2112081" y="224416"/>
                  </a:lnTo>
                  <a:lnTo>
                    <a:pt x="2115803" y="216291"/>
                  </a:lnTo>
                  <a:lnTo>
                    <a:pt x="2116820" y="197905"/>
                  </a:lnTo>
                  <a:lnTo>
                    <a:pt x="2114283" y="193938"/>
                  </a:lnTo>
                  <a:lnTo>
                    <a:pt x="2110252" y="193633"/>
                  </a:lnTo>
                  <a:lnTo>
                    <a:pt x="2052091" y="214321"/>
                  </a:lnTo>
                  <a:lnTo>
                    <a:pt x="2031571" y="214967"/>
                  </a:lnTo>
                  <a:lnTo>
                    <a:pt x="2021185" y="213502"/>
                  </a:lnTo>
                  <a:lnTo>
                    <a:pt x="2013092" y="209015"/>
                  </a:lnTo>
                  <a:lnTo>
                    <a:pt x="2000979" y="194671"/>
                  </a:lnTo>
                  <a:lnTo>
                    <a:pt x="1999621" y="187103"/>
                  </a:lnTo>
                  <a:lnTo>
                    <a:pt x="2001055" y="179718"/>
                  </a:lnTo>
                  <a:lnTo>
                    <a:pt x="2004351" y="172454"/>
                  </a:lnTo>
                  <a:lnTo>
                    <a:pt x="2017372" y="161265"/>
                  </a:lnTo>
                  <a:lnTo>
                    <a:pt x="2074679" y="134044"/>
                  </a:lnTo>
                  <a:lnTo>
                    <a:pt x="2110750" y="108236"/>
                  </a:lnTo>
                  <a:lnTo>
                    <a:pt x="2111406" y="103743"/>
                  </a:lnTo>
                  <a:lnTo>
                    <a:pt x="2107164" y="100748"/>
                  </a:lnTo>
                  <a:lnTo>
                    <a:pt x="2053986" y="94376"/>
                  </a:lnTo>
                  <a:lnTo>
                    <a:pt x="2016027" y="85415"/>
                  </a:lnTo>
                  <a:lnTo>
                    <a:pt x="1997215" y="74617"/>
                  </a:lnTo>
                  <a:lnTo>
                    <a:pt x="1993602" y="68462"/>
                  </a:lnTo>
                  <a:lnTo>
                    <a:pt x="1993533" y="62019"/>
                  </a:lnTo>
                  <a:lnTo>
                    <a:pt x="1999696" y="48621"/>
                  </a:lnTo>
                  <a:lnTo>
                    <a:pt x="20320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61661" y="3221720"/>
              <a:ext cx="270093" cy="305327"/>
            </a:xfrm>
            <a:custGeom>
              <a:avLst/>
              <a:gdLst/>
              <a:ahLst/>
              <a:cxnLst/>
              <a:rect l="0" t="0" r="0" b="0"/>
              <a:pathLst>
                <a:path w="270093" h="305327">
                  <a:moveTo>
                    <a:pt x="150152" y="0"/>
                  </a:moveTo>
                  <a:lnTo>
                    <a:pt x="106190" y="14654"/>
                  </a:lnTo>
                  <a:lnTo>
                    <a:pt x="89279" y="27570"/>
                  </a:lnTo>
                  <a:lnTo>
                    <a:pt x="36736" y="84799"/>
                  </a:lnTo>
                  <a:lnTo>
                    <a:pt x="12326" y="126455"/>
                  </a:lnTo>
                  <a:lnTo>
                    <a:pt x="0" y="157961"/>
                  </a:lnTo>
                  <a:lnTo>
                    <a:pt x="918" y="166138"/>
                  </a:lnTo>
                  <a:lnTo>
                    <a:pt x="5040" y="172760"/>
                  </a:lnTo>
                  <a:lnTo>
                    <a:pt x="11296" y="178344"/>
                  </a:lnTo>
                  <a:lnTo>
                    <a:pt x="17807" y="179727"/>
                  </a:lnTo>
                  <a:lnTo>
                    <a:pt x="24488" y="178310"/>
                  </a:lnTo>
                  <a:lnTo>
                    <a:pt x="66230" y="152943"/>
                  </a:lnTo>
                  <a:lnTo>
                    <a:pt x="99997" y="129170"/>
                  </a:lnTo>
                  <a:lnTo>
                    <a:pt x="158885" y="103101"/>
                  </a:lnTo>
                  <a:lnTo>
                    <a:pt x="198623" y="98399"/>
                  </a:lnTo>
                  <a:lnTo>
                    <a:pt x="233144" y="105064"/>
                  </a:lnTo>
                  <a:lnTo>
                    <a:pt x="254887" y="115325"/>
                  </a:lnTo>
                  <a:lnTo>
                    <a:pt x="262090" y="124847"/>
                  </a:lnTo>
                  <a:lnTo>
                    <a:pt x="270092" y="151024"/>
                  </a:lnTo>
                  <a:lnTo>
                    <a:pt x="267410" y="175916"/>
                  </a:lnTo>
                  <a:lnTo>
                    <a:pt x="246624" y="220492"/>
                  </a:lnTo>
                  <a:lnTo>
                    <a:pt x="218818" y="254687"/>
                  </a:lnTo>
                  <a:lnTo>
                    <a:pt x="190775" y="275634"/>
                  </a:lnTo>
                  <a:lnTo>
                    <a:pt x="127838" y="301907"/>
                  </a:lnTo>
                  <a:lnTo>
                    <a:pt x="11856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40871" y="3242777"/>
              <a:ext cx="126911" cy="130820"/>
            </a:xfrm>
            <a:custGeom>
              <a:avLst/>
              <a:gdLst/>
              <a:ahLst/>
              <a:cxnLst/>
              <a:rect l="0" t="0" r="0" b="0"/>
              <a:pathLst>
                <a:path w="126911" h="130820">
                  <a:moveTo>
                    <a:pt x="60455" y="0"/>
                  </a:moveTo>
                  <a:lnTo>
                    <a:pt x="36408" y="9575"/>
                  </a:lnTo>
                  <a:lnTo>
                    <a:pt x="22082" y="20243"/>
                  </a:lnTo>
                  <a:lnTo>
                    <a:pt x="6452" y="44992"/>
                  </a:lnTo>
                  <a:lnTo>
                    <a:pt x="0" y="80141"/>
                  </a:lnTo>
                  <a:lnTo>
                    <a:pt x="3678" y="114602"/>
                  </a:lnTo>
                  <a:lnTo>
                    <a:pt x="9735" y="122025"/>
                  </a:lnTo>
                  <a:lnTo>
                    <a:pt x="28944" y="130273"/>
                  </a:lnTo>
                  <a:lnTo>
                    <a:pt x="49960" y="130819"/>
                  </a:lnTo>
                  <a:lnTo>
                    <a:pt x="69829" y="125992"/>
                  </a:lnTo>
                  <a:lnTo>
                    <a:pt x="101648" y="103829"/>
                  </a:lnTo>
                  <a:lnTo>
                    <a:pt x="115028" y="89430"/>
                  </a:lnTo>
                  <a:lnTo>
                    <a:pt x="124874" y="71332"/>
                  </a:lnTo>
                  <a:lnTo>
                    <a:pt x="126910" y="51590"/>
                  </a:lnTo>
                  <a:lnTo>
                    <a:pt x="122746" y="32288"/>
                  </a:lnTo>
                  <a:lnTo>
                    <a:pt x="113097" y="15910"/>
                  </a:lnTo>
                  <a:lnTo>
                    <a:pt x="106078" y="11776"/>
                  </a:lnTo>
                  <a:lnTo>
                    <a:pt x="70984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85554" y="3137492"/>
              <a:ext cx="123487" cy="160420"/>
            </a:xfrm>
            <a:custGeom>
              <a:avLst/>
              <a:gdLst/>
              <a:ahLst/>
              <a:cxnLst/>
              <a:rect l="0" t="0" r="0" b="0"/>
              <a:pathLst>
                <a:path w="123487" h="160420">
                  <a:moveTo>
                    <a:pt x="0" y="84228"/>
                  </a:moveTo>
                  <a:lnTo>
                    <a:pt x="14572" y="126919"/>
                  </a:lnTo>
                  <a:lnTo>
                    <a:pt x="20244" y="137255"/>
                  </a:lnTo>
                  <a:lnTo>
                    <a:pt x="35903" y="151859"/>
                  </a:lnTo>
                  <a:lnTo>
                    <a:pt x="44993" y="157391"/>
                  </a:lnTo>
                  <a:lnTo>
                    <a:pt x="64450" y="160419"/>
                  </a:lnTo>
                  <a:lnTo>
                    <a:pt x="74553" y="159588"/>
                  </a:lnTo>
                  <a:lnTo>
                    <a:pt x="83627" y="154355"/>
                  </a:lnTo>
                  <a:lnTo>
                    <a:pt x="99949" y="136062"/>
                  </a:lnTo>
                  <a:lnTo>
                    <a:pt x="116702" y="105045"/>
                  </a:lnTo>
                  <a:lnTo>
                    <a:pt x="123486" y="68039"/>
                  </a:lnTo>
                  <a:lnTo>
                    <a:pt x="118833" y="4739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48725" y="2947979"/>
              <a:ext cx="178986" cy="242156"/>
            </a:xfrm>
            <a:custGeom>
              <a:avLst/>
              <a:gdLst/>
              <a:ahLst/>
              <a:cxnLst/>
              <a:rect l="0" t="0" r="0" b="0"/>
              <a:pathLst>
                <a:path w="178986" h="242156">
                  <a:moveTo>
                    <a:pt x="0" y="0"/>
                  </a:moveTo>
                  <a:lnTo>
                    <a:pt x="9575" y="31282"/>
                  </a:lnTo>
                  <a:lnTo>
                    <a:pt x="44664" y="92338"/>
                  </a:lnTo>
                  <a:lnTo>
                    <a:pt x="87571" y="151231"/>
                  </a:lnTo>
                  <a:lnTo>
                    <a:pt x="137311" y="208518"/>
                  </a:lnTo>
                  <a:lnTo>
                    <a:pt x="178985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27669" y="3000621"/>
              <a:ext cx="200042" cy="147400"/>
            </a:xfrm>
            <a:custGeom>
              <a:avLst/>
              <a:gdLst/>
              <a:ahLst/>
              <a:cxnLst/>
              <a:rect l="0" t="0" r="0" b="0"/>
              <a:pathLst>
                <a:path w="200042" h="147400">
                  <a:moveTo>
                    <a:pt x="200041" y="0"/>
                  </a:moveTo>
                  <a:lnTo>
                    <a:pt x="141423" y="34898"/>
                  </a:lnTo>
                  <a:lnTo>
                    <a:pt x="81707" y="84664"/>
                  </a:lnTo>
                  <a:lnTo>
                    <a:pt x="24451" y="12735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22425" y="2905865"/>
              <a:ext cx="273741" cy="218576"/>
            </a:xfrm>
            <a:custGeom>
              <a:avLst/>
              <a:gdLst/>
              <a:ahLst/>
              <a:cxnLst/>
              <a:rect l="0" t="0" r="0" b="0"/>
              <a:pathLst>
                <a:path w="273741" h="218576">
                  <a:moveTo>
                    <a:pt x="0" y="0"/>
                  </a:moveTo>
                  <a:lnTo>
                    <a:pt x="20243" y="49552"/>
                  </a:lnTo>
                  <a:lnTo>
                    <a:pt x="68963" y="109953"/>
                  </a:lnTo>
                  <a:lnTo>
                    <a:pt x="117786" y="172342"/>
                  </a:lnTo>
                  <a:lnTo>
                    <a:pt x="164503" y="217314"/>
                  </a:lnTo>
                  <a:lnTo>
                    <a:pt x="166990" y="218575"/>
                  </a:lnTo>
                  <a:lnTo>
                    <a:pt x="166309" y="215907"/>
                  </a:lnTo>
                  <a:lnTo>
                    <a:pt x="153993" y="180819"/>
                  </a:lnTo>
                  <a:lnTo>
                    <a:pt x="149871" y="122761"/>
                  </a:lnTo>
                  <a:lnTo>
                    <a:pt x="153567" y="97844"/>
                  </a:lnTo>
                  <a:lnTo>
                    <a:pt x="162229" y="78192"/>
                  </a:lnTo>
                  <a:lnTo>
                    <a:pt x="167814" y="69675"/>
                  </a:lnTo>
                  <a:lnTo>
                    <a:pt x="176216" y="65167"/>
                  </a:lnTo>
                  <a:lnTo>
                    <a:pt x="198031" y="63278"/>
                  </a:lnTo>
                  <a:lnTo>
                    <a:pt x="217086" y="69458"/>
                  </a:lnTo>
                  <a:lnTo>
                    <a:pt x="233352" y="81173"/>
                  </a:lnTo>
                  <a:lnTo>
                    <a:pt x="254495" y="107499"/>
                  </a:lnTo>
                  <a:lnTo>
                    <a:pt x="27374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38280" y="2821637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52642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09496" y="3405426"/>
              <a:ext cx="155043" cy="181438"/>
            </a:xfrm>
            <a:custGeom>
              <a:avLst/>
              <a:gdLst/>
              <a:ahLst/>
              <a:cxnLst/>
              <a:rect l="0" t="0" r="0" b="0"/>
              <a:pathLst>
                <a:path w="155043" h="181438">
                  <a:moveTo>
                    <a:pt x="28701" y="153206"/>
                  </a:moveTo>
                  <a:lnTo>
                    <a:pt x="78199" y="93613"/>
                  </a:lnTo>
                  <a:lnTo>
                    <a:pt x="104812" y="57076"/>
                  </a:lnTo>
                  <a:lnTo>
                    <a:pt x="114390" y="36782"/>
                  </a:lnTo>
                  <a:lnTo>
                    <a:pt x="115073" y="27627"/>
                  </a:lnTo>
                  <a:lnTo>
                    <a:pt x="109592" y="11215"/>
                  </a:lnTo>
                  <a:lnTo>
                    <a:pt x="102515" y="5903"/>
                  </a:lnTo>
                  <a:lnTo>
                    <a:pt x="82174" y="0"/>
                  </a:lnTo>
                  <a:lnTo>
                    <a:pt x="50004" y="2267"/>
                  </a:lnTo>
                  <a:lnTo>
                    <a:pt x="31930" y="10472"/>
                  </a:lnTo>
                  <a:lnTo>
                    <a:pt x="23834" y="15936"/>
                  </a:lnTo>
                  <a:lnTo>
                    <a:pt x="11720" y="34485"/>
                  </a:lnTo>
                  <a:lnTo>
                    <a:pt x="3606" y="58327"/>
                  </a:lnTo>
                  <a:lnTo>
                    <a:pt x="0" y="84521"/>
                  </a:lnTo>
                  <a:lnTo>
                    <a:pt x="4636" y="108641"/>
                  </a:lnTo>
                  <a:lnTo>
                    <a:pt x="15666" y="131060"/>
                  </a:lnTo>
                  <a:lnTo>
                    <a:pt x="41606" y="161072"/>
                  </a:lnTo>
                  <a:lnTo>
                    <a:pt x="61343" y="173469"/>
                  </a:lnTo>
                  <a:lnTo>
                    <a:pt x="97774" y="181437"/>
                  </a:lnTo>
                  <a:lnTo>
                    <a:pt x="121401" y="177061"/>
                  </a:lnTo>
                  <a:lnTo>
                    <a:pt x="155042" y="1637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13480" y="3348062"/>
              <a:ext cx="203743" cy="160839"/>
            </a:xfrm>
            <a:custGeom>
              <a:avLst/>
              <a:gdLst/>
              <a:ahLst/>
              <a:cxnLst/>
              <a:rect l="0" t="0" r="0" b="0"/>
              <a:pathLst>
                <a:path w="203743" h="160839">
                  <a:moveTo>
                    <a:pt x="130043" y="94756"/>
                  </a:moveTo>
                  <a:lnTo>
                    <a:pt x="126924" y="52064"/>
                  </a:lnTo>
                  <a:lnTo>
                    <a:pt x="124454" y="41729"/>
                  </a:lnTo>
                  <a:lnTo>
                    <a:pt x="119299" y="33668"/>
                  </a:lnTo>
                  <a:lnTo>
                    <a:pt x="104210" y="21593"/>
                  </a:lnTo>
                  <a:lnTo>
                    <a:pt x="70396" y="13807"/>
                  </a:lnTo>
                  <a:lnTo>
                    <a:pt x="47381" y="18225"/>
                  </a:lnTo>
                  <a:lnTo>
                    <a:pt x="36331" y="22678"/>
                  </a:lnTo>
                  <a:lnTo>
                    <a:pt x="20933" y="36985"/>
                  </a:lnTo>
                  <a:lnTo>
                    <a:pt x="1516" y="74766"/>
                  </a:lnTo>
                  <a:lnTo>
                    <a:pt x="0" y="98350"/>
                  </a:lnTo>
                  <a:lnTo>
                    <a:pt x="4396" y="122090"/>
                  </a:lnTo>
                  <a:lnTo>
                    <a:pt x="14148" y="140440"/>
                  </a:lnTo>
                  <a:lnTo>
                    <a:pt x="29401" y="153275"/>
                  </a:lnTo>
                  <a:lnTo>
                    <a:pt x="38382" y="158335"/>
                  </a:lnTo>
                  <a:lnTo>
                    <a:pt x="57719" y="160838"/>
                  </a:lnTo>
                  <a:lnTo>
                    <a:pt x="76842" y="156881"/>
                  </a:lnTo>
                  <a:lnTo>
                    <a:pt x="93140" y="147324"/>
                  </a:lnTo>
                  <a:lnTo>
                    <a:pt x="105063" y="132158"/>
                  </a:lnTo>
                  <a:lnTo>
                    <a:pt x="122250" y="88236"/>
                  </a:lnTo>
                  <a:lnTo>
                    <a:pt x="123460" y="64952"/>
                  </a:lnTo>
                  <a:lnTo>
                    <a:pt x="122145" y="53830"/>
                  </a:lnTo>
                  <a:lnTo>
                    <a:pt x="125948" y="46415"/>
                  </a:lnTo>
                  <a:lnTo>
                    <a:pt x="133162" y="41472"/>
                  </a:lnTo>
                  <a:lnTo>
                    <a:pt x="172773" y="22360"/>
                  </a:lnTo>
                  <a:lnTo>
                    <a:pt x="2037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82524" y="3152960"/>
              <a:ext cx="208382" cy="184574"/>
            </a:xfrm>
            <a:custGeom>
              <a:avLst/>
              <a:gdLst/>
              <a:ahLst/>
              <a:cxnLst/>
              <a:rect l="0" t="0" r="0" b="0"/>
              <a:pathLst>
                <a:path w="208382" h="184574">
                  <a:moveTo>
                    <a:pt x="118926" y="5589"/>
                  </a:moveTo>
                  <a:lnTo>
                    <a:pt x="102158" y="0"/>
                  </a:lnTo>
                  <a:lnTo>
                    <a:pt x="84568" y="3495"/>
                  </a:lnTo>
                  <a:lnTo>
                    <a:pt x="65051" y="14017"/>
                  </a:lnTo>
                  <a:lnTo>
                    <a:pt x="27047" y="49368"/>
                  </a:lnTo>
                  <a:lnTo>
                    <a:pt x="7085" y="79782"/>
                  </a:lnTo>
                  <a:lnTo>
                    <a:pt x="2251" y="90146"/>
                  </a:lnTo>
                  <a:lnTo>
                    <a:pt x="0" y="111020"/>
                  </a:lnTo>
                  <a:lnTo>
                    <a:pt x="1038" y="121500"/>
                  </a:lnTo>
                  <a:lnTo>
                    <a:pt x="6409" y="128486"/>
                  </a:lnTo>
                  <a:lnTo>
                    <a:pt x="24855" y="136249"/>
                  </a:lnTo>
                  <a:lnTo>
                    <a:pt x="33985" y="135979"/>
                  </a:lnTo>
                  <a:lnTo>
                    <a:pt x="78336" y="118195"/>
                  </a:lnTo>
                  <a:lnTo>
                    <a:pt x="95427" y="104769"/>
                  </a:lnTo>
                  <a:lnTo>
                    <a:pt x="151222" y="58619"/>
                  </a:lnTo>
                  <a:lnTo>
                    <a:pt x="161514" y="51471"/>
                  </a:lnTo>
                  <a:lnTo>
                    <a:pt x="182308" y="46648"/>
                  </a:lnTo>
                  <a:lnTo>
                    <a:pt x="192766" y="47000"/>
                  </a:lnTo>
                  <a:lnTo>
                    <a:pt x="199739" y="51913"/>
                  </a:lnTo>
                  <a:lnTo>
                    <a:pt x="204386" y="59868"/>
                  </a:lnTo>
                  <a:lnTo>
                    <a:pt x="208381" y="81186"/>
                  </a:lnTo>
                  <a:lnTo>
                    <a:pt x="206258" y="106258"/>
                  </a:lnTo>
                  <a:lnTo>
                    <a:pt x="198294" y="126760"/>
                  </a:lnTo>
                  <a:lnTo>
                    <a:pt x="192896" y="135502"/>
                  </a:lnTo>
                  <a:lnTo>
                    <a:pt x="177538" y="148336"/>
                  </a:lnTo>
                  <a:lnTo>
                    <a:pt x="121646" y="173636"/>
                  </a:lnTo>
                  <a:lnTo>
                    <a:pt x="97870" y="184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01146" y="2937450"/>
              <a:ext cx="110876" cy="252685"/>
            </a:xfrm>
            <a:custGeom>
              <a:avLst/>
              <a:gdLst/>
              <a:ahLst/>
              <a:cxnLst/>
              <a:rect l="0" t="0" r="0" b="0"/>
              <a:pathLst>
                <a:path w="110876" h="252685">
                  <a:moveTo>
                    <a:pt x="5589" y="0"/>
                  </a:moveTo>
                  <a:lnTo>
                    <a:pt x="0" y="16768"/>
                  </a:lnTo>
                  <a:lnTo>
                    <a:pt x="7703" y="55141"/>
                  </a:lnTo>
                  <a:lnTo>
                    <a:pt x="25201" y="104869"/>
                  </a:lnTo>
                  <a:lnTo>
                    <a:pt x="58778" y="166784"/>
                  </a:lnTo>
                  <a:lnTo>
                    <a:pt x="101753" y="230165"/>
                  </a:lnTo>
                  <a:lnTo>
                    <a:pt x="11087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43565" y="2990093"/>
              <a:ext cx="168457" cy="115814"/>
            </a:xfrm>
            <a:custGeom>
              <a:avLst/>
              <a:gdLst/>
              <a:ahLst/>
              <a:cxnLst/>
              <a:rect l="0" t="0" r="0" b="0"/>
              <a:pathLst>
                <a:path w="168457" h="115814">
                  <a:moveTo>
                    <a:pt x="168456" y="0"/>
                  </a:moveTo>
                  <a:lnTo>
                    <a:pt x="125764" y="14572"/>
                  </a:lnTo>
                  <a:lnTo>
                    <a:pt x="68334" y="56117"/>
                  </a:lnTo>
                  <a:lnTo>
                    <a:pt x="15025" y="10154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253710" y="863336"/>
            <a:ext cx="1399468" cy="1757454"/>
            <a:chOff x="6253710" y="863336"/>
            <a:chExt cx="1399468" cy="1757454"/>
          </a:xfrm>
        </p:grpSpPr>
        <p:sp>
          <p:nvSpPr>
            <p:cNvPr id="43" name="Freeform 42"/>
            <p:cNvSpPr/>
            <p:nvPr/>
          </p:nvSpPr>
          <p:spPr>
            <a:xfrm>
              <a:off x="6871735" y="1447343"/>
              <a:ext cx="781443" cy="1173447"/>
            </a:xfrm>
            <a:custGeom>
              <a:avLst/>
              <a:gdLst/>
              <a:ahLst/>
              <a:cxnLst/>
              <a:rect l="0" t="0" r="0" b="0"/>
              <a:pathLst>
                <a:path w="781443" h="1173447">
                  <a:moveTo>
                    <a:pt x="614026" y="5589"/>
                  </a:moveTo>
                  <a:lnTo>
                    <a:pt x="597259" y="0"/>
                  </a:lnTo>
                  <a:lnTo>
                    <a:pt x="579668" y="375"/>
                  </a:lnTo>
                  <a:lnTo>
                    <a:pt x="529433" y="14478"/>
                  </a:lnTo>
                  <a:lnTo>
                    <a:pt x="467765" y="44449"/>
                  </a:lnTo>
                  <a:lnTo>
                    <a:pt x="415346" y="77063"/>
                  </a:lnTo>
                  <a:lnTo>
                    <a:pt x="384932" y="116907"/>
                  </a:lnTo>
                  <a:lnTo>
                    <a:pt x="377676" y="137732"/>
                  </a:lnTo>
                  <a:lnTo>
                    <a:pt x="373018" y="189229"/>
                  </a:lnTo>
                  <a:lnTo>
                    <a:pt x="373268" y="243292"/>
                  </a:lnTo>
                  <a:lnTo>
                    <a:pt x="386556" y="299801"/>
                  </a:lnTo>
                  <a:lnTo>
                    <a:pt x="386976" y="321183"/>
                  </a:lnTo>
                  <a:lnTo>
                    <a:pt x="382094" y="341216"/>
                  </a:lnTo>
                  <a:lnTo>
                    <a:pt x="372125" y="357917"/>
                  </a:lnTo>
                  <a:lnTo>
                    <a:pt x="363852" y="363307"/>
                  </a:lnTo>
                  <a:lnTo>
                    <a:pt x="342181" y="369296"/>
                  </a:lnTo>
                  <a:lnTo>
                    <a:pt x="284773" y="368242"/>
                  </a:lnTo>
                  <a:lnTo>
                    <a:pt x="230925" y="372932"/>
                  </a:lnTo>
                  <a:lnTo>
                    <a:pt x="194798" y="379334"/>
                  </a:lnTo>
                  <a:lnTo>
                    <a:pt x="138948" y="407871"/>
                  </a:lnTo>
                  <a:lnTo>
                    <a:pt x="124851" y="421857"/>
                  </a:lnTo>
                  <a:lnTo>
                    <a:pt x="106267" y="459432"/>
                  </a:lnTo>
                  <a:lnTo>
                    <a:pt x="96082" y="519437"/>
                  </a:lnTo>
                  <a:lnTo>
                    <a:pt x="89031" y="540462"/>
                  </a:lnTo>
                  <a:lnTo>
                    <a:pt x="45160" y="603191"/>
                  </a:lnTo>
                  <a:lnTo>
                    <a:pt x="6465" y="650726"/>
                  </a:lnTo>
                  <a:lnTo>
                    <a:pt x="1925" y="660288"/>
                  </a:lnTo>
                  <a:lnTo>
                    <a:pt x="0" y="680272"/>
                  </a:lnTo>
                  <a:lnTo>
                    <a:pt x="4214" y="699682"/>
                  </a:lnTo>
                  <a:lnTo>
                    <a:pt x="30752" y="754122"/>
                  </a:lnTo>
                  <a:lnTo>
                    <a:pt x="51275" y="817542"/>
                  </a:lnTo>
                  <a:lnTo>
                    <a:pt x="55080" y="869868"/>
                  </a:lnTo>
                  <a:lnTo>
                    <a:pt x="55831" y="925264"/>
                  </a:lnTo>
                  <a:lnTo>
                    <a:pt x="59402" y="932221"/>
                  </a:lnTo>
                  <a:lnTo>
                    <a:pt x="65292" y="934519"/>
                  </a:lnTo>
                  <a:lnTo>
                    <a:pt x="120002" y="920857"/>
                  </a:lnTo>
                  <a:lnTo>
                    <a:pt x="171937" y="906267"/>
                  </a:lnTo>
                  <a:lnTo>
                    <a:pt x="192934" y="908139"/>
                  </a:lnTo>
                  <a:lnTo>
                    <a:pt x="210845" y="915990"/>
                  </a:lnTo>
                  <a:lnTo>
                    <a:pt x="218897" y="921359"/>
                  </a:lnTo>
                  <a:lnTo>
                    <a:pt x="230963" y="936683"/>
                  </a:lnTo>
                  <a:lnTo>
                    <a:pt x="235818" y="945683"/>
                  </a:lnTo>
                  <a:lnTo>
                    <a:pt x="242564" y="950513"/>
                  </a:lnTo>
                  <a:lnTo>
                    <a:pt x="250572" y="952563"/>
                  </a:lnTo>
                  <a:lnTo>
                    <a:pt x="259419" y="952760"/>
                  </a:lnTo>
                  <a:lnTo>
                    <a:pt x="275489" y="946740"/>
                  </a:lnTo>
                  <a:lnTo>
                    <a:pt x="314335" y="919554"/>
                  </a:lnTo>
                  <a:lnTo>
                    <a:pt x="337331" y="914824"/>
                  </a:lnTo>
                  <a:lnTo>
                    <a:pt x="346505" y="917072"/>
                  </a:lnTo>
                  <a:lnTo>
                    <a:pt x="353790" y="922080"/>
                  </a:lnTo>
                  <a:lnTo>
                    <a:pt x="387470" y="962797"/>
                  </a:lnTo>
                  <a:lnTo>
                    <a:pt x="405710" y="974207"/>
                  </a:lnTo>
                  <a:lnTo>
                    <a:pt x="464729" y="986472"/>
                  </a:lnTo>
                  <a:lnTo>
                    <a:pt x="485671" y="993698"/>
                  </a:lnTo>
                  <a:lnTo>
                    <a:pt x="502777" y="1004709"/>
                  </a:lnTo>
                  <a:lnTo>
                    <a:pt x="515059" y="1020521"/>
                  </a:lnTo>
                  <a:lnTo>
                    <a:pt x="538066" y="1053679"/>
                  </a:lnTo>
                  <a:lnTo>
                    <a:pt x="563833" y="1075616"/>
                  </a:lnTo>
                  <a:lnTo>
                    <a:pt x="586650" y="1083621"/>
                  </a:lnTo>
                  <a:lnTo>
                    <a:pt x="599284" y="1085755"/>
                  </a:lnTo>
                  <a:lnTo>
                    <a:pt x="607708" y="1082499"/>
                  </a:lnTo>
                  <a:lnTo>
                    <a:pt x="613324" y="1075649"/>
                  </a:lnTo>
                  <a:lnTo>
                    <a:pt x="617068" y="1066403"/>
                  </a:lnTo>
                  <a:lnTo>
                    <a:pt x="618108" y="1046771"/>
                  </a:lnTo>
                  <a:lnTo>
                    <a:pt x="609171" y="984639"/>
                  </a:lnTo>
                  <a:lnTo>
                    <a:pt x="610789" y="974144"/>
                  </a:lnTo>
                  <a:lnTo>
                    <a:pt x="615378" y="968317"/>
                  </a:lnTo>
                  <a:lnTo>
                    <a:pt x="621947" y="965603"/>
                  </a:lnTo>
                  <a:lnTo>
                    <a:pt x="629835" y="964963"/>
                  </a:lnTo>
                  <a:lnTo>
                    <a:pt x="636264" y="968046"/>
                  </a:lnTo>
                  <a:lnTo>
                    <a:pt x="646527" y="980829"/>
                  </a:lnTo>
                  <a:lnTo>
                    <a:pt x="657994" y="1036058"/>
                  </a:lnTo>
                  <a:lnTo>
                    <a:pt x="660885" y="1047028"/>
                  </a:lnTo>
                  <a:lnTo>
                    <a:pt x="666323" y="1055511"/>
                  </a:lnTo>
                  <a:lnTo>
                    <a:pt x="710630" y="1095217"/>
                  </a:lnTo>
                  <a:lnTo>
                    <a:pt x="720522" y="1113389"/>
                  </a:lnTo>
                  <a:lnTo>
                    <a:pt x="721289" y="1121979"/>
                  </a:lnTo>
                  <a:lnTo>
                    <a:pt x="715868" y="1146416"/>
                  </a:lnTo>
                  <a:lnTo>
                    <a:pt x="722071" y="1165390"/>
                  </a:lnTo>
                  <a:lnTo>
                    <a:pt x="728170" y="1170684"/>
                  </a:lnTo>
                  <a:lnTo>
                    <a:pt x="735746" y="1173043"/>
                  </a:lnTo>
                  <a:lnTo>
                    <a:pt x="744306" y="1173446"/>
                  </a:lnTo>
                  <a:lnTo>
                    <a:pt x="751182" y="1170205"/>
                  </a:lnTo>
                  <a:lnTo>
                    <a:pt x="761942" y="1157246"/>
                  </a:lnTo>
                  <a:lnTo>
                    <a:pt x="774577" y="1130219"/>
                  </a:lnTo>
                  <a:lnTo>
                    <a:pt x="781442" y="1067791"/>
                  </a:lnTo>
                  <a:lnTo>
                    <a:pt x="776688" y="1012583"/>
                  </a:lnTo>
                  <a:lnTo>
                    <a:pt x="767819" y="990875"/>
                  </a:lnTo>
                  <a:lnTo>
                    <a:pt x="722579" y="935966"/>
                  </a:lnTo>
                  <a:lnTo>
                    <a:pt x="714915" y="915489"/>
                  </a:lnTo>
                  <a:lnTo>
                    <a:pt x="712678" y="891960"/>
                  </a:lnTo>
                  <a:lnTo>
                    <a:pt x="715584" y="869805"/>
                  </a:lnTo>
                  <a:lnTo>
                    <a:pt x="723893" y="851379"/>
                  </a:lnTo>
                  <a:lnTo>
                    <a:pt x="758708" y="794610"/>
                  </a:lnTo>
                  <a:lnTo>
                    <a:pt x="763123" y="784287"/>
                  </a:lnTo>
                  <a:lnTo>
                    <a:pt x="764910" y="763459"/>
                  </a:lnTo>
                  <a:lnTo>
                    <a:pt x="756524" y="721491"/>
                  </a:lnTo>
                  <a:lnTo>
                    <a:pt x="727672" y="667418"/>
                  </a:lnTo>
                  <a:lnTo>
                    <a:pt x="726147" y="647176"/>
                  </a:lnTo>
                  <a:lnTo>
                    <a:pt x="740969" y="584599"/>
                  </a:lnTo>
                  <a:lnTo>
                    <a:pt x="745314" y="563574"/>
                  </a:lnTo>
                  <a:lnTo>
                    <a:pt x="741251" y="505364"/>
                  </a:lnTo>
                  <a:lnTo>
                    <a:pt x="740542" y="450884"/>
                  </a:lnTo>
                  <a:lnTo>
                    <a:pt x="740403" y="395062"/>
                  </a:lnTo>
                  <a:lnTo>
                    <a:pt x="740375" y="338976"/>
                  </a:lnTo>
                  <a:lnTo>
                    <a:pt x="732036" y="277133"/>
                  </a:lnTo>
                  <a:lnTo>
                    <a:pt x="728477" y="252617"/>
                  </a:lnTo>
                  <a:lnTo>
                    <a:pt x="713319" y="225662"/>
                  </a:lnTo>
                  <a:lnTo>
                    <a:pt x="669643" y="171071"/>
                  </a:lnTo>
                  <a:lnTo>
                    <a:pt x="650683" y="119841"/>
                  </a:lnTo>
                  <a:lnTo>
                    <a:pt x="646613" y="67758"/>
                  </a:lnTo>
                  <a:lnTo>
                    <a:pt x="646279" y="54054"/>
                  </a:lnTo>
                  <a:lnTo>
                    <a:pt x="643717" y="44918"/>
                  </a:lnTo>
                  <a:lnTo>
                    <a:pt x="639670" y="38828"/>
                  </a:lnTo>
                  <a:lnTo>
                    <a:pt x="624555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875109" y="1431875"/>
              <a:ext cx="389555" cy="547483"/>
            </a:xfrm>
            <a:custGeom>
              <a:avLst/>
              <a:gdLst/>
              <a:ahLst/>
              <a:cxnLst/>
              <a:rect l="0" t="0" r="0" b="0"/>
              <a:pathLst>
                <a:path w="389555" h="547483">
                  <a:moveTo>
                    <a:pt x="389554" y="547482"/>
                  </a:moveTo>
                  <a:lnTo>
                    <a:pt x="372743" y="528332"/>
                  </a:lnTo>
                  <a:lnTo>
                    <a:pt x="334467" y="474265"/>
                  </a:lnTo>
                  <a:lnTo>
                    <a:pt x="301551" y="423358"/>
                  </a:lnTo>
                  <a:lnTo>
                    <a:pt x="265586" y="368243"/>
                  </a:lnTo>
                  <a:lnTo>
                    <a:pt x="228429" y="307849"/>
                  </a:lnTo>
                  <a:lnTo>
                    <a:pt x="203222" y="271813"/>
                  </a:lnTo>
                  <a:lnTo>
                    <a:pt x="187335" y="244704"/>
                  </a:lnTo>
                  <a:lnTo>
                    <a:pt x="146895" y="185689"/>
                  </a:lnTo>
                  <a:lnTo>
                    <a:pt x="103601" y="130547"/>
                  </a:lnTo>
                  <a:lnTo>
                    <a:pt x="62838" y="76653"/>
                  </a:lnTo>
                  <a:lnTo>
                    <a:pt x="16074" y="181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253710" y="1039576"/>
              <a:ext cx="242374" cy="287015"/>
            </a:xfrm>
            <a:custGeom>
              <a:avLst/>
              <a:gdLst/>
              <a:ahLst/>
              <a:cxnLst/>
              <a:rect l="0" t="0" r="0" b="0"/>
              <a:pathLst>
                <a:path w="242374" h="287015">
                  <a:moveTo>
                    <a:pt x="73917" y="287014"/>
                  </a:moveTo>
                  <a:lnTo>
                    <a:pt x="55958" y="233139"/>
                  </a:lnTo>
                  <a:lnTo>
                    <a:pt x="35276" y="171093"/>
                  </a:lnTo>
                  <a:lnTo>
                    <a:pt x="13082" y="108020"/>
                  </a:lnTo>
                  <a:lnTo>
                    <a:pt x="0" y="82291"/>
                  </a:lnTo>
                  <a:lnTo>
                    <a:pt x="1242" y="81512"/>
                  </a:lnTo>
                  <a:lnTo>
                    <a:pt x="14169" y="91594"/>
                  </a:lnTo>
                  <a:lnTo>
                    <a:pt x="20047" y="97072"/>
                  </a:lnTo>
                  <a:lnTo>
                    <a:pt x="39056" y="103160"/>
                  </a:lnTo>
                  <a:lnTo>
                    <a:pt x="50676" y="104783"/>
                  </a:lnTo>
                  <a:lnTo>
                    <a:pt x="69827" y="100348"/>
                  </a:lnTo>
                  <a:lnTo>
                    <a:pt x="86137" y="89408"/>
                  </a:lnTo>
                  <a:lnTo>
                    <a:pt x="101185" y="72847"/>
                  </a:lnTo>
                  <a:lnTo>
                    <a:pt x="109432" y="50669"/>
                  </a:lnTo>
                  <a:lnTo>
                    <a:pt x="111928" y="26384"/>
                  </a:lnTo>
                  <a:lnTo>
                    <a:pt x="109096" y="0"/>
                  </a:lnTo>
                  <a:lnTo>
                    <a:pt x="110238" y="915"/>
                  </a:lnTo>
                  <a:lnTo>
                    <a:pt x="135935" y="56513"/>
                  </a:lnTo>
                  <a:lnTo>
                    <a:pt x="160650" y="119631"/>
                  </a:lnTo>
                  <a:lnTo>
                    <a:pt x="193570" y="179314"/>
                  </a:lnTo>
                  <a:lnTo>
                    <a:pt x="228378" y="219554"/>
                  </a:lnTo>
                  <a:lnTo>
                    <a:pt x="233043" y="223323"/>
                  </a:lnTo>
                  <a:lnTo>
                    <a:pt x="236153" y="224666"/>
                  </a:lnTo>
                  <a:lnTo>
                    <a:pt x="242373" y="223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27669" y="1168663"/>
              <a:ext cx="63171" cy="63172"/>
            </a:xfrm>
            <a:custGeom>
              <a:avLst/>
              <a:gdLst/>
              <a:ahLst/>
              <a:cxnLst/>
              <a:rect l="0" t="0" r="0" b="0"/>
              <a:pathLst>
                <a:path w="63171" h="63172">
                  <a:moveTo>
                    <a:pt x="0" y="0"/>
                  </a:moveTo>
                  <a:lnTo>
                    <a:pt x="6317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506611" y="108443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570936" y="921180"/>
              <a:ext cx="125189" cy="289681"/>
            </a:xfrm>
            <a:custGeom>
              <a:avLst/>
              <a:gdLst/>
              <a:ahLst/>
              <a:cxnLst/>
              <a:rect l="0" t="0" r="0" b="0"/>
              <a:pathLst>
                <a:path w="125189" h="289681">
                  <a:moveTo>
                    <a:pt x="72546" y="173783"/>
                  </a:moveTo>
                  <a:lnTo>
                    <a:pt x="50189" y="173783"/>
                  </a:lnTo>
                  <a:lnTo>
                    <a:pt x="41264" y="177293"/>
                  </a:lnTo>
                  <a:lnTo>
                    <a:pt x="25107" y="190551"/>
                  </a:lnTo>
                  <a:lnTo>
                    <a:pt x="16367" y="211261"/>
                  </a:lnTo>
                  <a:lnTo>
                    <a:pt x="13652" y="234894"/>
                  </a:lnTo>
                  <a:lnTo>
                    <a:pt x="16345" y="257096"/>
                  </a:lnTo>
                  <a:lnTo>
                    <a:pt x="24561" y="275542"/>
                  </a:lnTo>
                  <a:lnTo>
                    <a:pt x="30027" y="283736"/>
                  </a:lnTo>
                  <a:lnTo>
                    <a:pt x="37181" y="288029"/>
                  </a:lnTo>
                  <a:lnTo>
                    <a:pt x="54489" y="289680"/>
                  </a:lnTo>
                  <a:lnTo>
                    <a:pt x="70759" y="283395"/>
                  </a:lnTo>
                  <a:lnTo>
                    <a:pt x="78373" y="278443"/>
                  </a:lnTo>
                  <a:lnTo>
                    <a:pt x="89954" y="263582"/>
                  </a:lnTo>
                  <a:lnTo>
                    <a:pt x="94679" y="254706"/>
                  </a:lnTo>
                  <a:lnTo>
                    <a:pt x="101331" y="214268"/>
                  </a:lnTo>
                  <a:lnTo>
                    <a:pt x="94002" y="155437"/>
                  </a:lnTo>
                  <a:lnTo>
                    <a:pt x="77603" y="106996"/>
                  </a:lnTo>
                  <a:lnTo>
                    <a:pt x="51101" y="48113"/>
                  </a:lnTo>
                  <a:lnTo>
                    <a:pt x="23336" y="2601"/>
                  </a:lnTo>
                  <a:lnTo>
                    <a:pt x="16343" y="0"/>
                  </a:lnTo>
                  <a:lnTo>
                    <a:pt x="9341" y="1776"/>
                  </a:lnTo>
                  <a:lnTo>
                    <a:pt x="2333" y="6469"/>
                  </a:lnTo>
                  <a:lnTo>
                    <a:pt x="0" y="14277"/>
                  </a:lnTo>
                  <a:lnTo>
                    <a:pt x="9949" y="63550"/>
                  </a:lnTo>
                  <a:lnTo>
                    <a:pt x="23526" y="123673"/>
                  </a:lnTo>
                  <a:lnTo>
                    <a:pt x="53114" y="180609"/>
                  </a:lnTo>
                  <a:lnTo>
                    <a:pt x="76667" y="220519"/>
                  </a:lnTo>
                  <a:lnTo>
                    <a:pt x="125188" y="268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684938" y="889932"/>
              <a:ext cx="179643" cy="286460"/>
            </a:xfrm>
            <a:custGeom>
              <a:avLst/>
              <a:gdLst/>
              <a:ahLst/>
              <a:cxnLst/>
              <a:rect l="0" t="0" r="0" b="0"/>
              <a:pathLst>
                <a:path w="179643" h="286460">
                  <a:moveTo>
                    <a:pt x="95414" y="194503"/>
                  </a:moveTo>
                  <a:lnTo>
                    <a:pt x="89825" y="177735"/>
                  </a:lnTo>
                  <a:lnTo>
                    <a:pt x="83500" y="172796"/>
                  </a:lnTo>
                  <a:lnTo>
                    <a:pt x="63992" y="167308"/>
                  </a:lnTo>
                  <a:lnTo>
                    <a:pt x="55749" y="170524"/>
                  </a:lnTo>
                  <a:lnTo>
                    <a:pt x="49084" y="177347"/>
                  </a:lnTo>
                  <a:lnTo>
                    <a:pt x="43470" y="186575"/>
                  </a:lnTo>
                  <a:lnTo>
                    <a:pt x="40353" y="209307"/>
                  </a:lnTo>
                  <a:lnTo>
                    <a:pt x="44036" y="233838"/>
                  </a:lnTo>
                  <a:lnTo>
                    <a:pt x="59264" y="266209"/>
                  </a:lnTo>
                  <a:lnTo>
                    <a:pt x="71938" y="283304"/>
                  </a:lnTo>
                  <a:lnTo>
                    <a:pt x="80934" y="286459"/>
                  </a:lnTo>
                  <a:lnTo>
                    <a:pt x="103407" y="283725"/>
                  </a:lnTo>
                  <a:lnTo>
                    <a:pt x="111271" y="277381"/>
                  </a:lnTo>
                  <a:lnTo>
                    <a:pt x="120009" y="257854"/>
                  </a:lnTo>
                  <a:lnTo>
                    <a:pt x="119339" y="214963"/>
                  </a:lnTo>
                  <a:lnTo>
                    <a:pt x="107462" y="156474"/>
                  </a:lnTo>
                  <a:lnTo>
                    <a:pt x="83799" y="96740"/>
                  </a:lnTo>
                  <a:lnTo>
                    <a:pt x="60387" y="52452"/>
                  </a:lnTo>
                  <a:lnTo>
                    <a:pt x="26624" y="6046"/>
                  </a:lnTo>
                  <a:lnTo>
                    <a:pt x="19138" y="1015"/>
                  </a:lnTo>
                  <a:lnTo>
                    <a:pt x="11809" y="0"/>
                  </a:lnTo>
                  <a:lnTo>
                    <a:pt x="4582" y="1663"/>
                  </a:lnTo>
                  <a:lnTo>
                    <a:pt x="934" y="7451"/>
                  </a:lnTo>
                  <a:lnTo>
                    <a:pt x="0" y="26361"/>
                  </a:lnTo>
                  <a:lnTo>
                    <a:pt x="10103" y="83864"/>
                  </a:lnTo>
                  <a:lnTo>
                    <a:pt x="33415" y="141496"/>
                  </a:lnTo>
                  <a:lnTo>
                    <a:pt x="60551" y="186762"/>
                  </a:lnTo>
                  <a:lnTo>
                    <a:pt x="96846" y="224299"/>
                  </a:lnTo>
                  <a:lnTo>
                    <a:pt x="148245" y="249495"/>
                  </a:lnTo>
                  <a:lnTo>
                    <a:pt x="179642" y="257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01409" y="863336"/>
              <a:ext cx="232636" cy="244949"/>
            </a:xfrm>
            <a:custGeom>
              <a:avLst/>
              <a:gdLst/>
              <a:ahLst/>
              <a:cxnLst/>
              <a:rect l="0" t="0" r="0" b="0"/>
              <a:pathLst>
                <a:path w="232636" h="244949">
                  <a:moveTo>
                    <a:pt x="0" y="0"/>
                  </a:moveTo>
                  <a:lnTo>
                    <a:pt x="19128" y="55045"/>
                  </a:lnTo>
                  <a:lnTo>
                    <a:pt x="49803" y="114513"/>
                  </a:lnTo>
                  <a:lnTo>
                    <a:pt x="84317" y="173499"/>
                  </a:lnTo>
                  <a:lnTo>
                    <a:pt x="112321" y="211566"/>
                  </a:lnTo>
                  <a:lnTo>
                    <a:pt x="118165" y="214744"/>
                  </a:lnTo>
                  <a:lnTo>
                    <a:pt x="123231" y="213353"/>
                  </a:lnTo>
                  <a:lnTo>
                    <a:pt x="165381" y="156858"/>
                  </a:lnTo>
                  <a:lnTo>
                    <a:pt x="222488" y="100954"/>
                  </a:lnTo>
                  <a:lnTo>
                    <a:pt x="232635" y="82303"/>
                  </a:lnTo>
                  <a:lnTo>
                    <a:pt x="232298" y="73586"/>
                  </a:lnTo>
                  <a:lnTo>
                    <a:pt x="228565" y="65435"/>
                  </a:lnTo>
                  <a:lnTo>
                    <a:pt x="222567" y="57662"/>
                  </a:lnTo>
                  <a:lnTo>
                    <a:pt x="215058" y="53649"/>
                  </a:lnTo>
                  <a:lnTo>
                    <a:pt x="197357" y="52310"/>
                  </a:lnTo>
                  <a:lnTo>
                    <a:pt x="167660" y="63723"/>
                  </a:lnTo>
                  <a:lnTo>
                    <a:pt x="142224" y="81922"/>
                  </a:lnTo>
                  <a:lnTo>
                    <a:pt x="119870" y="107722"/>
                  </a:lnTo>
                  <a:lnTo>
                    <a:pt x="114886" y="133664"/>
                  </a:lnTo>
                  <a:lnTo>
                    <a:pt x="121219" y="192389"/>
                  </a:lnTo>
                  <a:lnTo>
                    <a:pt x="133425" y="214578"/>
                  </a:lnTo>
                  <a:lnTo>
                    <a:pt x="150547" y="231069"/>
                  </a:lnTo>
                  <a:lnTo>
                    <a:pt x="169855" y="242298"/>
                  </a:lnTo>
                  <a:lnTo>
                    <a:pt x="190135" y="244948"/>
                  </a:lnTo>
                  <a:lnTo>
                    <a:pt x="207336" y="242227"/>
                  </a:lnTo>
                  <a:lnTo>
                    <a:pt x="211924" y="239864"/>
                  </a:lnTo>
                  <a:lnTo>
                    <a:pt x="22109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127792" y="873865"/>
              <a:ext cx="42116" cy="21058"/>
            </a:xfrm>
            <a:custGeom>
              <a:avLst/>
              <a:gdLst/>
              <a:ahLst/>
              <a:cxnLst/>
              <a:rect l="0" t="0" r="0" b="0"/>
              <a:pathLst>
                <a:path w="42116" h="21058">
                  <a:moveTo>
                    <a:pt x="42115" y="0"/>
                  </a:moveTo>
                  <a:lnTo>
                    <a:pt x="13995" y="166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77103" y="1407552"/>
              <a:ext cx="197965" cy="213837"/>
            </a:xfrm>
            <a:custGeom>
              <a:avLst/>
              <a:gdLst/>
              <a:ahLst/>
              <a:cxnLst/>
              <a:rect l="0" t="0" r="0" b="0"/>
              <a:pathLst>
                <a:path w="197965" h="213837">
                  <a:moveTo>
                    <a:pt x="61094" y="213836"/>
                  </a:moveTo>
                  <a:lnTo>
                    <a:pt x="43136" y="159961"/>
                  </a:lnTo>
                  <a:lnTo>
                    <a:pt x="22453" y="97915"/>
                  </a:lnTo>
                  <a:lnTo>
                    <a:pt x="4937" y="45366"/>
                  </a:lnTo>
                  <a:lnTo>
                    <a:pt x="0" y="8201"/>
                  </a:lnTo>
                  <a:lnTo>
                    <a:pt x="3987" y="1877"/>
                  </a:lnTo>
                  <a:lnTo>
                    <a:pt x="11324" y="0"/>
                  </a:lnTo>
                  <a:lnTo>
                    <a:pt x="30785" y="4154"/>
                  </a:lnTo>
                  <a:lnTo>
                    <a:pt x="61472" y="20817"/>
                  </a:lnTo>
                  <a:lnTo>
                    <a:pt x="119375" y="61773"/>
                  </a:lnTo>
                  <a:lnTo>
                    <a:pt x="178550" y="110823"/>
                  </a:lnTo>
                  <a:lnTo>
                    <a:pt x="197964" y="1296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527669" y="1505575"/>
              <a:ext cx="84228" cy="21058"/>
            </a:xfrm>
            <a:custGeom>
              <a:avLst/>
              <a:gdLst/>
              <a:ahLst/>
              <a:cxnLst/>
              <a:rect l="0" t="0" r="0" b="0"/>
              <a:pathLst>
                <a:path w="84228" h="21058">
                  <a:moveTo>
                    <a:pt x="84227" y="0"/>
                  </a:moveTo>
                  <a:lnTo>
                    <a:pt x="41535" y="3119"/>
                  </a:lnTo>
                  <a:lnTo>
                    <a:pt x="16596" y="114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632953" y="1368704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14573" y="42692"/>
                  </a:lnTo>
                  <a:lnTo>
                    <a:pt x="52998" y="105336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601368" y="1400290"/>
              <a:ext cx="84228" cy="73700"/>
            </a:xfrm>
            <a:custGeom>
              <a:avLst/>
              <a:gdLst/>
              <a:ahLst/>
              <a:cxnLst/>
              <a:rect l="0" t="0" r="0" b="0"/>
              <a:pathLst>
                <a:path w="84228" h="73700">
                  <a:moveTo>
                    <a:pt x="84227" y="0"/>
                  </a:moveTo>
                  <a:lnTo>
                    <a:pt x="21766" y="5522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654010" y="1316062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0" y="0"/>
                  </a:moveTo>
                  <a:lnTo>
                    <a:pt x="29309" y="53027"/>
                  </a:lnTo>
                  <a:lnTo>
                    <a:pt x="63333" y="110549"/>
                  </a:lnTo>
                  <a:lnTo>
                    <a:pt x="11581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767740" y="1324621"/>
              <a:ext cx="138955" cy="107489"/>
            </a:xfrm>
            <a:custGeom>
              <a:avLst/>
              <a:gdLst/>
              <a:ahLst/>
              <a:cxnLst/>
              <a:rect l="0" t="0" r="0" b="0"/>
              <a:pathLst>
                <a:path w="138955" h="107489">
                  <a:moveTo>
                    <a:pt x="86312" y="33555"/>
                  </a:moveTo>
                  <a:lnTo>
                    <a:pt x="80723" y="16787"/>
                  </a:lnTo>
                  <a:lnTo>
                    <a:pt x="68621" y="5435"/>
                  </a:lnTo>
                  <a:lnTo>
                    <a:pt x="60479" y="770"/>
                  </a:lnTo>
                  <a:lnTo>
                    <a:pt x="52712" y="0"/>
                  </a:lnTo>
                  <a:lnTo>
                    <a:pt x="37843" y="5383"/>
                  </a:lnTo>
                  <a:lnTo>
                    <a:pt x="16318" y="21568"/>
                  </a:lnTo>
                  <a:lnTo>
                    <a:pt x="712" y="46771"/>
                  </a:lnTo>
                  <a:lnTo>
                    <a:pt x="0" y="56403"/>
                  </a:lnTo>
                  <a:lnTo>
                    <a:pt x="5447" y="76465"/>
                  </a:lnTo>
                  <a:lnTo>
                    <a:pt x="21668" y="101901"/>
                  </a:lnTo>
                  <a:lnTo>
                    <a:pt x="30348" y="106025"/>
                  </a:lnTo>
                  <a:lnTo>
                    <a:pt x="52470" y="107488"/>
                  </a:lnTo>
                  <a:lnTo>
                    <a:pt x="61411" y="103900"/>
                  </a:lnTo>
                  <a:lnTo>
                    <a:pt x="74464" y="90556"/>
                  </a:lnTo>
                  <a:lnTo>
                    <a:pt x="77243" y="82084"/>
                  </a:lnTo>
                  <a:lnTo>
                    <a:pt x="77212" y="63312"/>
                  </a:lnTo>
                  <a:lnTo>
                    <a:pt x="79076" y="59242"/>
                  </a:lnTo>
                  <a:lnTo>
                    <a:pt x="82658" y="58868"/>
                  </a:lnTo>
                  <a:lnTo>
                    <a:pt x="87385" y="60959"/>
                  </a:lnTo>
                  <a:lnTo>
                    <a:pt x="138954" y="65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885637" y="1327606"/>
              <a:ext cx="126343" cy="69215"/>
            </a:xfrm>
            <a:custGeom>
              <a:avLst/>
              <a:gdLst/>
              <a:ahLst/>
              <a:cxnLst/>
              <a:rect l="0" t="0" r="0" b="0"/>
              <a:pathLst>
                <a:path w="126343" h="69215">
                  <a:moveTo>
                    <a:pt x="0" y="20041"/>
                  </a:moveTo>
                  <a:lnTo>
                    <a:pt x="9576" y="51323"/>
                  </a:lnTo>
                  <a:lnTo>
                    <a:pt x="20243" y="67480"/>
                  </a:lnTo>
                  <a:lnTo>
                    <a:pt x="22854" y="69214"/>
                  </a:lnTo>
                  <a:lnTo>
                    <a:pt x="23425" y="66861"/>
                  </a:lnTo>
                  <a:lnTo>
                    <a:pt x="15303" y="28417"/>
                  </a:lnTo>
                  <a:lnTo>
                    <a:pt x="17719" y="8556"/>
                  </a:lnTo>
                  <a:lnTo>
                    <a:pt x="23511" y="3026"/>
                  </a:lnTo>
                  <a:lnTo>
                    <a:pt x="32052" y="509"/>
                  </a:lnTo>
                  <a:lnTo>
                    <a:pt x="42425" y="0"/>
                  </a:lnTo>
                  <a:lnTo>
                    <a:pt x="60190" y="5675"/>
                  </a:lnTo>
                  <a:lnTo>
                    <a:pt x="110237" y="38566"/>
                  </a:lnTo>
                  <a:lnTo>
                    <a:pt x="126342" y="5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959337" y="1189720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0" y="0"/>
                  </a:moveTo>
                  <a:lnTo>
                    <a:pt x="0" y="22357"/>
                  </a:lnTo>
                  <a:lnTo>
                    <a:pt x="9359" y="42691"/>
                  </a:lnTo>
                  <a:lnTo>
                    <a:pt x="52540" y="102216"/>
                  </a:lnTo>
                  <a:lnTo>
                    <a:pt x="88894" y="138806"/>
                  </a:lnTo>
                  <a:lnTo>
                    <a:pt x="126342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927751" y="1231834"/>
              <a:ext cx="126343" cy="73700"/>
            </a:xfrm>
            <a:custGeom>
              <a:avLst/>
              <a:gdLst/>
              <a:ahLst/>
              <a:cxnLst/>
              <a:rect l="0" t="0" r="0" b="0"/>
              <a:pathLst>
                <a:path w="126343" h="73700">
                  <a:moveTo>
                    <a:pt x="126342" y="0"/>
                  </a:moveTo>
                  <a:lnTo>
                    <a:pt x="72467" y="19128"/>
                  </a:lnTo>
                  <a:lnTo>
                    <a:pt x="26484" y="4980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096207" y="1242362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0" y="0"/>
                  </a:moveTo>
                  <a:lnTo>
                    <a:pt x="9575" y="24047"/>
                  </a:lnTo>
                  <a:lnTo>
                    <a:pt x="42114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033036" y="118972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157106" y="1147606"/>
              <a:ext cx="139144" cy="143042"/>
            </a:xfrm>
            <a:custGeom>
              <a:avLst/>
              <a:gdLst/>
              <a:ahLst/>
              <a:cxnLst/>
              <a:rect l="0" t="0" r="0" b="0"/>
              <a:pathLst>
                <a:path w="139144" h="143042">
                  <a:moveTo>
                    <a:pt x="65443" y="0"/>
                  </a:moveTo>
                  <a:lnTo>
                    <a:pt x="21480" y="20243"/>
                  </a:lnTo>
                  <a:lnTo>
                    <a:pt x="7690" y="39023"/>
                  </a:lnTo>
                  <a:lnTo>
                    <a:pt x="0" y="61797"/>
                  </a:lnTo>
                  <a:lnTo>
                    <a:pt x="482" y="83617"/>
                  </a:lnTo>
                  <a:lnTo>
                    <a:pt x="7716" y="101894"/>
                  </a:lnTo>
                  <a:lnTo>
                    <a:pt x="19900" y="117816"/>
                  </a:lnTo>
                  <a:lnTo>
                    <a:pt x="37013" y="132691"/>
                  </a:lnTo>
                  <a:lnTo>
                    <a:pt x="59436" y="140862"/>
                  </a:lnTo>
                  <a:lnTo>
                    <a:pt x="71967" y="143041"/>
                  </a:lnTo>
                  <a:lnTo>
                    <a:pt x="92129" y="139223"/>
                  </a:lnTo>
                  <a:lnTo>
                    <a:pt x="116634" y="123919"/>
                  </a:lnTo>
                  <a:lnTo>
                    <a:pt x="129139" y="112397"/>
                  </a:lnTo>
                  <a:lnTo>
                    <a:pt x="139143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7514579" y="968468"/>
            <a:ext cx="2487198" cy="1242517"/>
            <a:chOff x="7514579" y="968468"/>
            <a:chExt cx="2487198" cy="1242517"/>
          </a:xfrm>
        </p:grpSpPr>
        <p:sp>
          <p:nvSpPr>
            <p:cNvPr id="65" name="Freeform 64"/>
            <p:cNvSpPr/>
            <p:nvPr/>
          </p:nvSpPr>
          <p:spPr>
            <a:xfrm>
              <a:off x="7514579" y="968468"/>
              <a:ext cx="611159" cy="1168818"/>
            </a:xfrm>
            <a:custGeom>
              <a:avLst/>
              <a:gdLst/>
              <a:ahLst/>
              <a:cxnLst/>
              <a:rect l="0" t="0" r="0" b="0"/>
              <a:pathLst>
                <a:path w="611159" h="1168818">
                  <a:moveTo>
                    <a:pt x="118582" y="1168817"/>
                  </a:moveTo>
                  <a:lnTo>
                    <a:pt x="179454" y="1134488"/>
                  </a:lnTo>
                  <a:lnTo>
                    <a:pt x="216545" y="1100605"/>
                  </a:lnTo>
                  <a:lnTo>
                    <a:pt x="241744" y="1062536"/>
                  </a:lnTo>
                  <a:lnTo>
                    <a:pt x="257630" y="1034771"/>
                  </a:lnTo>
                  <a:lnTo>
                    <a:pt x="263922" y="1026810"/>
                  </a:lnTo>
                  <a:lnTo>
                    <a:pt x="270914" y="1005487"/>
                  </a:lnTo>
                  <a:lnTo>
                    <a:pt x="280994" y="953670"/>
                  </a:lnTo>
                  <a:lnTo>
                    <a:pt x="286517" y="943497"/>
                  </a:lnTo>
                  <a:lnTo>
                    <a:pt x="302015" y="929075"/>
                  </a:lnTo>
                  <a:lnTo>
                    <a:pt x="311060" y="927100"/>
                  </a:lnTo>
                  <a:lnTo>
                    <a:pt x="330470" y="931146"/>
                  </a:lnTo>
                  <a:lnTo>
                    <a:pt x="355539" y="946577"/>
                  </a:lnTo>
                  <a:lnTo>
                    <a:pt x="377784" y="965967"/>
                  </a:lnTo>
                  <a:lnTo>
                    <a:pt x="386140" y="968073"/>
                  </a:lnTo>
                  <a:lnTo>
                    <a:pt x="404783" y="964174"/>
                  </a:lnTo>
                  <a:lnTo>
                    <a:pt x="429420" y="948824"/>
                  </a:lnTo>
                  <a:lnTo>
                    <a:pt x="472908" y="899838"/>
                  </a:lnTo>
                  <a:lnTo>
                    <a:pt x="480781" y="878865"/>
                  </a:lnTo>
                  <a:lnTo>
                    <a:pt x="482880" y="866721"/>
                  </a:lnTo>
                  <a:lnTo>
                    <a:pt x="478974" y="846989"/>
                  </a:lnTo>
                  <a:lnTo>
                    <a:pt x="474656" y="838451"/>
                  </a:lnTo>
                  <a:lnTo>
                    <a:pt x="467098" y="832760"/>
                  </a:lnTo>
                  <a:lnTo>
                    <a:pt x="446224" y="826435"/>
                  </a:lnTo>
                  <a:lnTo>
                    <a:pt x="436445" y="827089"/>
                  </a:lnTo>
                  <a:lnTo>
                    <a:pt x="390970" y="845539"/>
                  </a:lnTo>
                  <a:lnTo>
                    <a:pt x="382062" y="845674"/>
                  </a:lnTo>
                  <a:lnTo>
                    <a:pt x="365926" y="839584"/>
                  </a:lnTo>
                  <a:lnTo>
                    <a:pt x="360686" y="832345"/>
                  </a:lnTo>
                  <a:lnTo>
                    <a:pt x="354865" y="811823"/>
                  </a:lnTo>
                  <a:lnTo>
                    <a:pt x="357177" y="779551"/>
                  </a:lnTo>
                  <a:lnTo>
                    <a:pt x="365394" y="761453"/>
                  </a:lnTo>
                  <a:lnTo>
                    <a:pt x="370860" y="753351"/>
                  </a:lnTo>
                  <a:lnTo>
                    <a:pt x="373815" y="734991"/>
                  </a:lnTo>
                  <a:lnTo>
                    <a:pt x="372965" y="725182"/>
                  </a:lnTo>
                  <a:lnTo>
                    <a:pt x="362662" y="708043"/>
                  </a:lnTo>
                  <a:lnTo>
                    <a:pt x="348724" y="691457"/>
                  </a:lnTo>
                  <a:lnTo>
                    <a:pt x="338630" y="672387"/>
                  </a:lnTo>
                  <a:lnTo>
                    <a:pt x="336484" y="652214"/>
                  </a:lnTo>
                  <a:lnTo>
                    <a:pt x="344638" y="610667"/>
                  </a:lnTo>
                  <a:lnTo>
                    <a:pt x="359736" y="584769"/>
                  </a:lnTo>
                  <a:lnTo>
                    <a:pt x="413477" y="526658"/>
                  </a:lnTo>
                  <a:lnTo>
                    <a:pt x="449657" y="492663"/>
                  </a:lnTo>
                  <a:lnTo>
                    <a:pt x="500143" y="458923"/>
                  </a:lnTo>
                  <a:lnTo>
                    <a:pt x="557231" y="403708"/>
                  </a:lnTo>
                  <a:lnTo>
                    <a:pt x="584167" y="374492"/>
                  </a:lnTo>
                  <a:lnTo>
                    <a:pt x="605785" y="325920"/>
                  </a:lnTo>
                  <a:lnTo>
                    <a:pt x="611158" y="289179"/>
                  </a:lnTo>
                  <a:lnTo>
                    <a:pt x="606175" y="268599"/>
                  </a:lnTo>
                  <a:lnTo>
                    <a:pt x="601572" y="259836"/>
                  </a:lnTo>
                  <a:lnTo>
                    <a:pt x="587097" y="246979"/>
                  </a:lnTo>
                  <a:lnTo>
                    <a:pt x="528731" y="221662"/>
                  </a:lnTo>
                  <a:lnTo>
                    <a:pt x="518357" y="218016"/>
                  </a:lnTo>
                  <a:lnTo>
                    <a:pt x="500590" y="204606"/>
                  </a:lnTo>
                  <a:lnTo>
                    <a:pt x="486065" y="186947"/>
                  </a:lnTo>
                  <a:lnTo>
                    <a:pt x="475710" y="167401"/>
                  </a:lnTo>
                  <a:lnTo>
                    <a:pt x="464178" y="107474"/>
                  </a:lnTo>
                  <a:lnTo>
                    <a:pt x="447062" y="53064"/>
                  </a:lnTo>
                  <a:lnTo>
                    <a:pt x="428298" y="22460"/>
                  </a:lnTo>
                  <a:lnTo>
                    <a:pt x="410651" y="5778"/>
                  </a:lnTo>
                  <a:lnTo>
                    <a:pt x="401033" y="1563"/>
                  </a:lnTo>
                  <a:lnTo>
                    <a:pt x="380985" y="0"/>
                  </a:lnTo>
                  <a:lnTo>
                    <a:pt x="349969" y="5697"/>
                  </a:lnTo>
                  <a:lnTo>
                    <a:pt x="309217" y="26508"/>
                  </a:lnTo>
                  <a:lnTo>
                    <a:pt x="292606" y="39553"/>
                  </a:lnTo>
                  <a:lnTo>
                    <a:pt x="275689" y="65640"/>
                  </a:lnTo>
                  <a:lnTo>
                    <a:pt x="267898" y="114301"/>
                  </a:lnTo>
                  <a:lnTo>
                    <a:pt x="266360" y="168974"/>
                  </a:lnTo>
                  <a:lnTo>
                    <a:pt x="260466" y="219244"/>
                  </a:lnTo>
                  <a:lnTo>
                    <a:pt x="236326" y="273630"/>
                  </a:lnTo>
                  <a:lnTo>
                    <a:pt x="229404" y="296004"/>
                  </a:lnTo>
                  <a:lnTo>
                    <a:pt x="224961" y="348495"/>
                  </a:lnTo>
                  <a:lnTo>
                    <a:pt x="218493" y="398335"/>
                  </a:lnTo>
                  <a:lnTo>
                    <a:pt x="203687" y="425669"/>
                  </a:lnTo>
                  <a:lnTo>
                    <a:pt x="184482" y="448586"/>
                  </a:lnTo>
                  <a:lnTo>
                    <a:pt x="158385" y="464605"/>
                  </a:lnTo>
                  <a:lnTo>
                    <a:pt x="128425" y="476760"/>
                  </a:lnTo>
                  <a:lnTo>
                    <a:pt x="107749" y="477921"/>
                  </a:lnTo>
                  <a:lnTo>
                    <a:pt x="46965" y="474460"/>
                  </a:lnTo>
                  <a:lnTo>
                    <a:pt x="19682" y="474169"/>
                  </a:lnTo>
                  <a:lnTo>
                    <a:pt x="10534" y="478770"/>
                  </a:lnTo>
                  <a:lnTo>
                    <a:pt x="4436" y="486518"/>
                  </a:lnTo>
                  <a:lnTo>
                    <a:pt x="370" y="496362"/>
                  </a:lnTo>
                  <a:lnTo>
                    <a:pt x="0" y="505264"/>
                  </a:lnTo>
                  <a:lnTo>
                    <a:pt x="20226" y="560389"/>
                  </a:lnTo>
                  <a:lnTo>
                    <a:pt x="37851" y="620010"/>
                  </a:lnTo>
                  <a:lnTo>
                    <a:pt x="55409" y="673803"/>
                  </a:lnTo>
                  <a:lnTo>
                    <a:pt x="76467" y="737133"/>
                  </a:lnTo>
                  <a:lnTo>
                    <a:pt x="86996" y="77926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601575" y="1716145"/>
              <a:ext cx="59447" cy="379027"/>
            </a:xfrm>
            <a:custGeom>
              <a:avLst/>
              <a:gdLst/>
              <a:ahLst/>
              <a:cxnLst/>
              <a:rect l="0" t="0" r="0" b="0"/>
              <a:pathLst>
                <a:path w="59447" h="379027">
                  <a:moveTo>
                    <a:pt x="0" y="0"/>
                  </a:moveTo>
                  <a:lnTo>
                    <a:pt x="19128" y="53875"/>
                  </a:lnTo>
                  <a:lnTo>
                    <a:pt x="34263" y="85763"/>
                  </a:lnTo>
                  <a:lnTo>
                    <a:pt x="46669" y="145983"/>
                  </a:lnTo>
                  <a:lnTo>
                    <a:pt x="57528" y="190403"/>
                  </a:lnTo>
                  <a:lnTo>
                    <a:pt x="59106" y="251183"/>
                  </a:lnTo>
                  <a:lnTo>
                    <a:pt x="57422" y="305129"/>
                  </a:lnTo>
                  <a:lnTo>
                    <a:pt x="59446" y="326295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906901" y="1442404"/>
              <a:ext cx="284271" cy="52643"/>
            </a:xfrm>
            <a:custGeom>
              <a:avLst/>
              <a:gdLst/>
              <a:ahLst/>
              <a:cxnLst/>
              <a:rect l="0" t="0" r="0" b="0"/>
              <a:pathLst>
                <a:path w="284271" h="52643">
                  <a:moveTo>
                    <a:pt x="0" y="0"/>
                  </a:moveTo>
                  <a:lnTo>
                    <a:pt x="63451" y="17958"/>
                  </a:lnTo>
                  <a:lnTo>
                    <a:pt x="124664" y="28547"/>
                  </a:lnTo>
                  <a:lnTo>
                    <a:pt x="182163" y="36574"/>
                  </a:lnTo>
                  <a:lnTo>
                    <a:pt x="237411" y="48255"/>
                  </a:lnTo>
                  <a:lnTo>
                    <a:pt x="28427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450703" y="1326590"/>
              <a:ext cx="283556" cy="315856"/>
            </a:xfrm>
            <a:custGeom>
              <a:avLst/>
              <a:gdLst/>
              <a:ahLst/>
              <a:cxnLst/>
              <a:rect l="0" t="0" r="0" b="0"/>
              <a:pathLst>
                <a:path w="283556" h="315856">
                  <a:moveTo>
                    <a:pt x="35266" y="315855"/>
                  </a:moveTo>
                  <a:lnTo>
                    <a:pt x="26933" y="278377"/>
                  </a:lnTo>
                  <a:lnTo>
                    <a:pt x="25171" y="215775"/>
                  </a:lnTo>
                  <a:lnTo>
                    <a:pt x="19276" y="167529"/>
                  </a:lnTo>
                  <a:lnTo>
                    <a:pt x="10121" y="118009"/>
                  </a:lnTo>
                  <a:lnTo>
                    <a:pt x="0" y="71880"/>
                  </a:lnTo>
                  <a:lnTo>
                    <a:pt x="1226" y="64298"/>
                  </a:lnTo>
                  <a:lnTo>
                    <a:pt x="5554" y="61583"/>
                  </a:lnTo>
                  <a:lnTo>
                    <a:pt x="11948" y="62112"/>
                  </a:lnTo>
                  <a:lnTo>
                    <a:pt x="25292" y="68940"/>
                  </a:lnTo>
                  <a:lnTo>
                    <a:pt x="49078" y="92176"/>
                  </a:lnTo>
                  <a:lnTo>
                    <a:pt x="104039" y="149368"/>
                  </a:lnTo>
                  <a:lnTo>
                    <a:pt x="155695" y="184313"/>
                  </a:lnTo>
                  <a:lnTo>
                    <a:pt x="197031" y="206560"/>
                  </a:lnTo>
                  <a:lnTo>
                    <a:pt x="221805" y="211517"/>
                  </a:lnTo>
                  <a:lnTo>
                    <a:pt x="243344" y="208652"/>
                  </a:lnTo>
                  <a:lnTo>
                    <a:pt x="260716" y="199579"/>
                  </a:lnTo>
                  <a:lnTo>
                    <a:pt x="273116" y="178389"/>
                  </a:lnTo>
                  <a:lnTo>
                    <a:pt x="283555" y="136694"/>
                  </a:lnTo>
                  <a:lnTo>
                    <a:pt x="283528" y="94705"/>
                  </a:lnTo>
                  <a:lnTo>
                    <a:pt x="269820" y="34135"/>
                  </a:lnTo>
                  <a:lnTo>
                    <a:pt x="25636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791295" y="1389772"/>
              <a:ext cx="147400" cy="149466"/>
            </a:xfrm>
            <a:custGeom>
              <a:avLst/>
              <a:gdLst/>
              <a:ahLst/>
              <a:cxnLst/>
              <a:rect l="0" t="0" r="0" b="0"/>
              <a:pathLst>
                <a:path w="147400" h="149466">
                  <a:moveTo>
                    <a:pt x="0" y="63160"/>
                  </a:moveTo>
                  <a:lnTo>
                    <a:pt x="11179" y="74339"/>
                  </a:lnTo>
                  <a:lnTo>
                    <a:pt x="29145" y="79827"/>
                  </a:lnTo>
                  <a:lnTo>
                    <a:pt x="51558" y="81096"/>
                  </a:lnTo>
                  <a:lnTo>
                    <a:pt x="83907" y="74064"/>
                  </a:lnTo>
                  <a:lnTo>
                    <a:pt x="105142" y="63717"/>
                  </a:lnTo>
                  <a:lnTo>
                    <a:pt x="111039" y="55342"/>
                  </a:lnTo>
                  <a:lnTo>
                    <a:pt x="114471" y="33559"/>
                  </a:lnTo>
                  <a:lnTo>
                    <a:pt x="108978" y="14519"/>
                  </a:lnTo>
                  <a:lnTo>
                    <a:pt x="104237" y="6167"/>
                  </a:lnTo>
                  <a:lnTo>
                    <a:pt x="96398" y="1768"/>
                  </a:lnTo>
                  <a:lnTo>
                    <a:pt x="75209" y="0"/>
                  </a:lnTo>
                  <a:lnTo>
                    <a:pt x="66517" y="3506"/>
                  </a:lnTo>
                  <a:lnTo>
                    <a:pt x="53740" y="16760"/>
                  </a:lnTo>
                  <a:lnTo>
                    <a:pt x="39969" y="43953"/>
                  </a:lnTo>
                  <a:lnTo>
                    <a:pt x="34069" y="85415"/>
                  </a:lnTo>
                  <a:lnTo>
                    <a:pt x="37911" y="123567"/>
                  </a:lnTo>
                  <a:lnTo>
                    <a:pt x="42821" y="132677"/>
                  </a:lnTo>
                  <a:lnTo>
                    <a:pt x="57636" y="145919"/>
                  </a:lnTo>
                  <a:lnTo>
                    <a:pt x="79038" y="149465"/>
                  </a:lnTo>
                  <a:lnTo>
                    <a:pt x="137584" y="139237"/>
                  </a:lnTo>
                  <a:lnTo>
                    <a:pt x="147399" y="13686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980808" y="1316062"/>
              <a:ext cx="279665" cy="179592"/>
            </a:xfrm>
            <a:custGeom>
              <a:avLst/>
              <a:gdLst/>
              <a:ahLst/>
              <a:cxnLst/>
              <a:rect l="0" t="0" r="0" b="0"/>
              <a:pathLst>
                <a:path w="279665" h="179592">
                  <a:moveTo>
                    <a:pt x="0" y="73699"/>
                  </a:moveTo>
                  <a:lnTo>
                    <a:pt x="19128" y="135957"/>
                  </a:lnTo>
                  <a:lnTo>
                    <a:pt x="49804" y="174892"/>
                  </a:lnTo>
                  <a:lnTo>
                    <a:pt x="58939" y="178596"/>
                  </a:lnTo>
                  <a:lnTo>
                    <a:pt x="81567" y="179591"/>
                  </a:lnTo>
                  <a:lnTo>
                    <a:pt x="90643" y="175880"/>
                  </a:lnTo>
                  <a:lnTo>
                    <a:pt x="103847" y="162396"/>
                  </a:lnTo>
                  <a:lnTo>
                    <a:pt x="110495" y="141586"/>
                  </a:lnTo>
                  <a:lnTo>
                    <a:pt x="120352" y="95688"/>
                  </a:lnTo>
                  <a:lnTo>
                    <a:pt x="124688" y="91868"/>
                  </a:lnTo>
                  <a:lnTo>
                    <a:pt x="129919" y="92831"/>
                  </a:lnTo>
                  <a:lnTo>
                    <a:pt x="192726" y="144503"/>
                  </a:lnTo>
                  <a:lnTo>
                    <a:pt x="213168" y="151961"/>
                  </a:lnTo>
                  <a:lnTo>
                    <a:pt x="237851" y="155275"/>
                  </a:lnTo>
                  <a:lnTo>
                    <a:pt x="248644" y="152650"/>
                  </a:lnTo>
                  <a:lnTo>
                    <a:pt x="266876" y="140374"/>
                  </a:lnTo>
                  <a:lnTo>
                    <a:pt x="276540" y="120100"/>
                  </a:lnTo>
                  <a:lnTo>
                    <a:pt x="279664" y="96661"/>
                  </a:lnTo>
                  <a:lnTo>
                    <a:pt x="277154" y="74546"/>
                  </a:lnTo>
                  <a:lnTo>
                    <a:pt x="254405" y="24288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804258" y="1789844"/>
              <a:ext cx="197608" cy="252989"/>
            </a:xfrm>
            <a:custGeom>
              <a:avLst/>
              <a:gdLst/>
              <a:ahLst/>
              <a:cxnLst/>
              <a:rect l="0" t="0" r="0" b="0"/>
              <a:pathLst>
                <a:path w="197608" h="252989">
                  <a:moveTo>
                    <a:pt x="18622" y="0"/>
                  </a:moveTo>
                  <a:lnTo>
                    <a:pt x="3968" y="58617"/>
                  </a:lnTo>
                  <a:lnTo>
                    <a:pt x="0" y="120027"/>
                  </a:lnTo>
                  <a:lnTo>
                    <a:pt x="6149" y="178430"/>
                  </a:lnTo>
                  <a:lnTo>
                    <a:pt x="9569" y="205645"/>
                  </a:lnTo>
                  <a:lnTo>
                    <a:pt x="18888" y="229438"/>
                  </a:lnTo>
                  <a:lnTo>
                    <a:pt x="33949" y="245472"/>
                  </a:lnTo>
                  <a:lnTo>
                    <a:pt x="42878" y="251386"/>
                  </a:lnTo>
                  <a:lnTo>
                    <a:pt x="52340" y="252988"/>
                  </a:lnTo>
                  <a:lnTo>
                    <a:pt x="103131" y="238455"/>
                  </a:lnTo>
                  <a:lnTo>
                    <a:pt x="165844" y="203346"/>
                  </a:lnTo>
                  <a:lnTo>
                    <a:pt x="197607" y="1789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812352" y="1860771"/>
              <a:ext cx="157929" cy="23831"/>
            </a:xfrm>
            <a:custGeom>
              <a:avLst/>
              <a:gdLst/>
              <a:ahLst/>
              <a:cxnLst/>
              <a:rect l="0" t="0" r="0" b="0"/>
              <a:pathLst>
                <a:path w="157929" h="23831">
                  <a:moveTo>
                    <a:pt x="157928" y="13301"/>
                  </a:moveTo>
                  <a:lnTo>
                    <a:pt x="146749" y="2123"/>
                  </a:lnTo>
                  <a:lnTo>
                    <a:pt x="138777" y="0"/>
                  </a:lnTo>
                  <a:lnTo>
                    <a:pt x="106370" y="2601"/>
                  </a:lnTo>
                  <a:lnTo>
                    <a:pt x="47196" y="17250"/>
                  </a:lnTo>
                  <a:lnTo>
                    <a:pt x="0" y="2383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833409" y="1674031"/>
              <a:ext cx="210571" cy="105286"/>
            </a:xfrm>
            <a:custGeom>
              <a:avLst/>
              <a:gdLst/>
              <a:ahLst/>
              <a:cxnLst/>
              <a:rect l="0" t="0" r="0" b="0"/>
              <a:pathLst>
                <a:path w="210571" h="105286">
                  <a:moveTo>
                    <a:pt x="210570" y="0"/>
                  </a:moveTo>
                  <a:lnTo>
                    <a:pt x="156695" y="28681"/>
                  </a:lnTo>
                  <a:lnTo>
                    <a:pt x="99534" y="54614"/>
                  </a:lnTo>
                  <a:lnTo>
                    <a:pt x="42743" y="8183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075565" y="1827777"/>
              <a:ext cx="147400" cy="150704"/>
            </a:xfrm>
            <a:custGeom>
              <a:avLst/>
              <a:gdLst/>
              <a:ahLst/>
              <a:cxnLst/>
              <a:rect l="0" t="0" r="0" b="0"/>
              <a:pathLst>
                <a:path w="147400" h="150704">
                  <a:moveTo>
                    <a:pt x="0" y="56824"/>
                  </a:moveTo>
                  <a:lnTo>
                    <a:pt x="3119" y="99515"/>
                  </a:lnTo>
                  <a:lnTo>
                    <a:pt x="15618" y="150703"/>
                  </a:lnTo>
                  <a:lnTo>
                    <a:pt x="2595" y="94637"/>
                  </a:lnTo>
                  <a:lnTo>
                    <a:pt x="3889" y="58669"/>
                  </a:lnTo>
                  <a:lnTo>
                    <a:pt x="14806" y="15074"/>
                  </a:lnTo>
                  <a:lnTo>
                    <a:pt x="21569" y="7934"/>
                  </a:lnTo>
                  <a:lnTo>
                    <a:pt x="41562" y="0"/>
                  </a:lnTo>
                  <a:lnTo>
                    <a:pt x="51104" y="224"/>
                  </a:lnTo>
                  <a:lnTo>
                    <a:pt x="67946" y="6712"/>
                  </a:lnTo>
                  <a:lnTo>
                    <a:pt x="90582" y="23518"/>
                  </a:lnTo>
                  <a:lnTo>
                    <a:pt x="118021" y="58564"/>
                  </a:lnTo>
                  <a:lnTo>
                    <a:pt x="143998" y="121266"/>
                  </a:lnTo>
                  <a:lnTo>
                    <a:pt x="147399" y="1305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278840" y="1810780"/>
              <a:ext cx="199848" cy="400205"/>
            </a:xfrm>
            <a:custGeom>
              <a:avLst/>
              <a:gdLst/>
              <a:ahLst/>
              <a:cxnLst/>
              <a:rect l="0" t="0" r="0" b="0"/>
              <a:pathLst>
                <a:path w="199848" h="400205">
                  <a:moveTo>
                    <a:pt x="102051" y="105406"/>
                  </a:moveTo>
                  <a:lnTo>
                    <a:pt x="113230" y="94228"/>
                  </a:lnTo>
                  <a:lnTo>
                    <a:pt x="118718" y="76261"/>
                  </a:lnTo>
                  <a:lnTo>
                    <a:pt x="119987" y="53848"/>
                  </a:lnTo>
                  <a:lnTo>
                    <a:pt x="116651" y="32189"/>
                  </a:lnTo>
                  <a:lnTo>
                    <a:pt x="105030" y="13983"/>
                  </a:lnTo>
                  <a:lnTo>
                    <a:pt x="97018" y="5853"/>
                  </a:lnTo>
                  <a:lnTo>
                    <a:pt x="85828" y="1603"/>
                  </a:lnTo>
                  <a:lnTo>
                    <a:pt x="57796" y="0"/>
                  </a:lnTo>
                  <a:lnTo>
                    <a:pt x="35199" y="6306"/>
                  </a:lnTo>
                  <a:lnTo>
                    <a:pt x="25898" y="11264"/>
                  </a:lnTo>
                  <a:lnTo>
                    <a:pt x="12443" y="26130"/>
                  </a:lnTo>
                  <a:lnTo>
                    <a:pt x="3734" y="45606"/>
                  </a:lnTo>
                  <a:lnTo>
                    <a:pt x="0" y="82878"/>
                  </a:lnTo>
                  <a:lnTo>
                    <a:pt x="3273" y="109822"/>
                  </a:lnTo>
                  <a:lnTo>
                    <a:pt x="8123" y="120048"/>
                  </a:lnTo>
                  <a:lnTo>
                    <a:pt x="22870" y="134530"/>
                  </a:lnTo>
                  <a:lnTo>
                    <a:pt x="44243" y="138627"/>
                  </a:lnTo>
                  <a:lnTo>
                    <a:pt x="67001" y="135379"/>
                  </a:lnTo>
                  <a:lnTo>
                    <a:pt x="92966" y="120396"/>
                  </a:lnTo>
                  <a:lnTo>
                    <a:pt x="108152" y="107779"/>
                  </a:lnTo>
                  <a:lnTo>
                    <a:pt x="111968" y="98799"/>
                  </a:lnTo>
                  <a:lnTo>
                    <a:pt x="114088" y="71993"/>
                  </a:lnTo>
                  <a:lnTo>
                    <a:pt x="115925" y="72602"/>
                  </a:lnTo>
                  <a:lnTo>
                    <a:pt x="121086" y="83808"/>
                  </a:lnTo>
                  <a:lnTo>
                    <a:pt x="137050" y="132249"/>
                  </a:lnTo>
                  <a:lnTo>
                    <a:pt x="156798" y="186618"/>
                  </a:lnTo>
                  <a:lnTo>
                    <a:pt x="183898" y="239785"/>
                  </a:lnTo>
                  <a:lnTo>
                    <a:pt x="199847" y="292347"/>
                  </a:lnTo>
                  <a:lnTo>
                    <a:pt x="197769" y="314833"/>
                  </a:lnTo>
                  <a:lnTo>
                    <a:pt x="193939" y="325743"/>
                  </a:lnTo>
                  <a:lnTo>
                    <a:pt x="180325" y="340984"/>
                  </a:lnTo>
                  <a:lnTo>
                    <a:pt x="124447" y="371479"/>
                  </a:lnTo>
                  <a:lnTo>
                    <a:pt x="82690" y="383764"/>
                  </a:lnTo>
                  <a:lnTo>
                    <a:pt x="29250" y="391627"/>
                  </a:lnTo>
                  <a:lnTo>
                    <a:pt x="7294" y="40020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469582" y="1589803"/>
              <a:ext cx="79766" cy="326384"/>
            </a:xfrm>
            <a:custGeom>
              <a:avLst/>
              <a:gdLst/>
              <a:ahLst/>
              <a:cxnLst/>
              <a:rect l="0" t="0" r="0" b="0"/>
              <a:pathLst>
                <a:path w="79766" h="326384">
                  <a:moveTo>
                    <a:pt x="6065" y="0"/>
                  </a:moveTo>
                  <a:lnTo>
                    <a:pt x="0" y="34791"/>
                  </a:lnTo>
                  <a:lnTo>
                    <a:pt x="7641" y="90537"/>
                  </a:lnTo>
                  <a:lnTo>
                    <a:pt x="23820" y="146843"/>
                  </a:lnTo>
                  <a:lnTo>
                    <a:pt x="41187" y="199968"/>
                  </a:lnTo>
                  <a:lnTo>
                    <a:pt x="55204" y="256612"/>
                  </a:lnTo>
                  <a:lnTo>
                    <a:pt x="69237" y="300903"/>
                  </a:lnTo>
                  <a:lnTo>
                    <a:pt x="79765" y="3263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592806" y="1770463"/>
              <a:ext cx="177641" cy="165911"/>
            </a:xfrm>
            <a:custGeom>
              <a:avLst/>
              <a:gdLst/>
              <a:ahLst/>
              <a:cxnLst/>
              <a:rect l="0" t="0" r="0" b="0"/>
              <a:pathLst>
                <a:path w="177641" h="165911">
                  <a:moveTo>
                    <a:pt x="51298" y="93081"/>
                  </a:moveTo>
                  <a:lnTo>
                    <a:pt x="68065" y="81902"/>
                  </a:lnTo>
                  <a:lnTo>
                    <a:pt x="79417" y="63936"/>
                  </a:lnTo>
                  <a:lnTo>
                    <a:pt x="84082" y="52594"/>
                  </a:lnTo>
                  <a:lnTo>
                    <a:pt x="84852" y="42693"/>
                  </a:lnTo>
                  <a:lnTo>
                    <a:pt x="79469" y="25452"/>
                  </a:lnTo>
                  <a:lnTo>
                    <a:pt x="63284" y="2593"/>
                  </a:lnTo>
                  <a:lnTo>
                    <a:pt x="55779" y="0"/>
                  </a:lnTo>
                  <a:lnTo>
                    <a:pt x="38082" y="3358"/>
                  </a:lnTo>
                  <a:lnTo>
                    <a:pt x="21637" y="15769"/>
                  </a:lnTo>
                  <a:lnTo>
                    <a:pt x="13977" y="23992"/>
                  </a:lnTo>
                  <a:lnTo>
                    <a:pt x="5465" y="48727"/>
                  </a:lnTo>
                  <a:lnTo>
                    <a:pt x="0" y="106676"/>
                  </a:lnTo>
                  <a:lnTo>
                    <a:pt x="5492" y="131878"/>
                  </a:lnTo>
                  <a:lnTo>
                    <a:pt x="10232" y="143512"/>
                  </a:lnTo>
                  <a:lnTo>
                    <a:pt x="24858" y="159558"/>
                  </a:lnTo>
                  <a:lnTo>
                    <a:pt x="33671" y="165475"/>
                  </a:lnTo>
                  <a:lnTo>
                    <a:pt x="43057" y="165910"/>
                  </a:lnTo>
                  <a:lnTo>
                    <a:pt x="62842" y="157035"/>
                  </a:lnTo>
                  <a:lnTo>
                    <a:pt x="77096" y="138272"/>
                  </a:lnTo>
                  <a:lnTo>
                    <a:pt x="95778" y="93689"/>
                  </a:lnTo>
                  <a:lnTo>
                    <a:pt x="97193" y="72294"/>
                  </a:lnTo>
                  <a:lnTo>
                    <a:pt x="95932" y="61675"/>
                  </a:lnTo>
                  <a:lnTo>
                    <a:pt x="96262" y="60445"/>
                  </a:lnTo>
                  <a:lnTo>
                    <a:pt x="103485" y="83151"/>
                  </a:lnTo>
                  <a:lnTo>
                    <a:pt x="132880" y="120773"/>
                  </a:lnTo>
                  <a:lnTo>
                    <a:pt x="140782" y="124411"/>
                  </a:lnTo>
                  <a:lnTo>
                    <a:pt x="177640" y="1246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749388" y="1738242"/>
              <a:ext cx="147401" cy="146360"/>
            </a:xfrm>
            <a:custGeom>
              <a:avLst/>
              <a:gdLst/>
              <a:ahLst/>
              <a:cxnLst/>
              <a:rect l="0" t="0" r="0" b="0"/>
              <a:pathLst>
                <a:path w="147401" h="146360">
                  <a:moveTo>
                    <a:pt x="0" y="62131"/>
                  </a:moveTo>
                  <a:lnTo>
                    <a:pt x="19129" y="124389"/>
                  </a:lnTo>
                  <a:lnTo>
                    <a:pt x="31925" y="142709"/>
                  </a:lnTo>
                  <a:lnTo>
                    <a:pt x="17362" y="105930"/>
                  </a:lnTo>
                  <a:lnTo>
                    <a:pt x="5813" y="47992"/>
                  </a:lnTo>
                  <a:lnTo>
                    <a:pt x="7653" y="23092"/>
                  </a:lnTo>
                  <a:lnTo>
                    <a:pt x="12121" y="13878"/>
                  </a:lnTo>
                  <a:lnTo>
                    <a:pt x="26444" y="521"/>
                  </a:lnTo>
                  <a:lnTo>
                    <a:pt x="35177" y="0"/>
                  </a:lnTo>
                  <a:lnTo>
                    <a:pt x="54239" y="8781"/>
                  </a:lnTo>
                  <a:lnTo>
                    <a:pt x="84701" y="39044"/>
                  </a:lnTo>
                  <a:lnTo>
                    <a:pt x="125480" y="101782"/>
                  </a:lnTo>
                  <a:lnTo>
                    <a:pt x="147400" y="14635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903336" y="1397208"/>
              <a:ext cx="98441" cy="474220"/>
            </a:xfrm>
            <a:custGeom>
              <a:avLst/>
              <a:gdLst/>
              <a:ahLst/>
              <a:cxnLst/>
              <a:rect l="0" t="0" r="0" b="0"/>
              <a:pathLst>
                <a:path w="98441" h="474220">
                  <a:moveTo>
                    <a:pt x="67151" y="403165"/>
                  </a:moveTo>
                  <a:lnTo>
                    <a:pt x="81805" y="359202"/>
                  </a:lnTo>
                  <a:lnTo>
                    <a:pt x="79123" y="339172"/>
                  </a:lnTo>
                  <a:lnTo>
                    <a:pt x="75133" y="328917"/>
                  </a:lnTo>
                  <a:lnTo>
                    <a:pt x="61340" y="314404"/>
                  </a:lnTo>
                  <a:lnTo>
                    <a:pt x="52748" y="308896"/>
                  </a:lnTo>
                  <a:lnTo>
                    <a:pt x="44681" y="307563"/>
                  </a:lnTo>
                  <a:lnTo>
                    <a:pt x="36963" y="309015"/>
                  </a:lnTo>
                  <a:lnTo>
                    <a:pt x="29478" y="312322"/>
                  </a:lnTo>
                  <a:lnTo>
                    <a:pt x="18042" y="328475"/>
                  </a:lnTo>
                  <a:lnTo>
                    <a:pt x="1168" y="376973"/>
                  </a:lnTo>
                  <a:lnTo>
                    <a:pt x="0" y="400883"/>
                  </a:lnTo>
                  <a:lnTo>
                    <a:pt x="8783" y="444828"/>
                  </a:lnTo>
                  <a:lnTo>
                    <a:pt x="23990" y="471141"/>
                  </a:lnTo>
                  <a:lnTo>
                    <a:pt x="30188" y="474219"/>
                  </a:lnTo>
                  <a:lnTo>
                    <a:pt x="36660" y="473931"/>
                  </a:lnTo>
                  <a:lnTo>
                    <a:pt x="43314" y="471399"/>
                  </a:lnTo>
                  <a:lnTo>
                    <a:pt x="63857" y="451068"/>
                  </a:lnTo>
                  <a:lnTo>
                    <a:pt x="83355" y="398286"/>
                  </a:lnTo>
                  <a:lnTo>
                    <a:pt x="95352" y="342280"/>
                  </a:lnTo>
                  <a:lnTo>
                    <a:pt x="97734" y="284909"/>
                  </a:lnTo>
                  <a:lnTo>
                    <a:pt x="98440" y="229696"/>
                  </a:lnTo>
                  <a:lnTo>
                    <a:pt x="93089" y="174707"/>
                  </a:lnTo>
                  <a:lnTo>
                    <a:pt x="84065" y="124124"/>
                  </a:lnTo>
                  <a:lnTo>
                    <a:pt x="70535" y="69365"/>
                  </a:lnTo>
                  <a:lnTo>
                    <a:pt x="47507" y="8431"/>
                  </a:lnTo>
                  <a:lnTo>
                    <a:pt x="40017" y="1969"/>
                  </a:lnTo>
                  <a:lnTo>
                    <a:pt x="31514" y="0"/>
                  </a:lnTo>
                  <a:lnTo>
                    <a:pt x="22336" y="1027"/>
                  </a:lnTo>
                  <a:lnTo>
                    <a:pt x="16217" y="7561"/>
                  </a:lnTo>
                  <a:lnTo>
                    <a:pt x="9419" y="30419"/>
                  </a:lnTo>
                  <a:lnTo>
                    <a:pt x="12290" y="84347"/>
                  </a:lnTo>
                  <a:lnTo>
                    <a:pt x="17190" y="140060"/>
                  </a:lnTo>
                  <a:lnTo>
                    <a:pt x="29077" y="196126"/>
                  </a:lnTo>
                  <a:lnTo>
                    <a:pt x="43859" y="252260"/>
                  </a:lnTo>
                  <a:lnTo>
                    <a:pt x="64976" y="308409"/>
                  </a:lnTo>
                  <a:lnTo>
                    <a:pt x="77679" y="37157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3277750" y="925323"/>
            <a:ext cx="6176818" cy="4779675"/>
            <a:chOff x="3277750" y="925323"/>
            <a:chExt cx="6176818" cy="4779675"/>
          </a:xfrm>
        </p:grpSpPr>
        <p:grpSp>
          <p:nvGrpSpPr>
            <p:cNvPr id="8" name="Group 7"/>
            <p:cNvGrpSpPr/>
            <p:nvPr/>
          </p:nvGrpSpPr>
          <p:grpSpPr>
            <a:xfrm>
              <a:off x="3277750" y="925323"/>
              <a:ext cx="6159724" cy="4779675"/>
              <a:chOff x="3277750" y="925323"/>
              <a:chExt cx="6159724" cy="4779675"/>
            </a:xfrm>
          </p:grpSpPr>
          <p:pic>
            <p:nvPicPr>
              <p:cNvPr id="2" name="Picture 1" descr="clipboard(1).png"/>
              <p:cNvPicPr>
                <a:picLocks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4006850" y="1289050"/>
                <a:ext cx="5030062" cy="3354437"/>
              </a:xfrm>
              <a:prstGeom prst="rect">
                <a:avLst/>
              </a:prstGeom>
              <a:solidFill>
                <a:scrgbClr r="0" g="0" b="0">
                  <a:alpha val="0"/>
                </a:scrgbClr>
              </a:solidFill>
            </p:spPr>
          </p:pic>
          <p:grpSp>
            <p:nvGrpSpPr>
              <p:cNvPr id="5" name="Group 4"/>
              <p:cNvGrpSpPr/>
              <p:nvPr/>
            </p:nvGrpSpPr>
            <p:grpSpPr>
              <a:xfrm>
                <a:off x="3277750" y="1062195"/>
                <a:ext cx="6159724" cy="4642803"/>
                <a:chOff x="3277750" y="1062195"/>
                <a:chExt cx="6159724" cy="4642803"/>
              </a:xfrm>
            </p:grpSpPr>
            <p:sp>
              <p:nvSpPr>
                <p:cNvPr id="3" name="Freeform 2"/>
                <p:cNvSpPr/>
                <p:nvPr/>
              </p:nvSpPr>
              <p:spPr>
                <a:xfrm>
                  <a:off x="3277750" y="1062195"/>
                  <a:ext cx="6159724" cy="464280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159724" h="4642803">
                      <a:moveTo>
                        <a:pt x="422029" y="2779522"/>
                      </a:moveTo>
                      <a:lnTo>
                        <a:pt x="484122" y="2785111"/>
                      </a:lnTo>
                      <a:lnTo>
                        <a:pt x="547059" y="2797733"/>
                      </a:lnTo>
                      <a:lnTo>
                        <a:pt x="597506" y="2802855"/>
                      </a:lnTo>
                      <a:lnTo>
                        <a:pt x="651447" y="2808662"/>
                      </a:lnTo>
                      <a:lnTo>
                        <a:pt x="694788" y="2811190"/>
                      </a:lnTo>
                      <a:lnTo>
                        <a:pt x="755141" y="2819190"/>
                      </a:lnTo>
                      <a:lnTo>
                        <a:pt x="811873" y="2829255"/>
                      </a:lnTo>
                      <a:lnTo>
                        <a:pt x="839788" y="2833211"/>
                      </a:lnTo>
                      <a:lnTo>
                        <a:pt x="892717" y="2851695"/>
                      </a:lnTo>
                      <a:lnTo>
                        <a:pt x="948047" y="2877803"/>
                      </a:lnTo>
                      <a:lnTo>
                        <a:pt x="1001043" y="2898385"/>
                      </a:lnTo>
                      <a:lnTo>
                        <a:pt x="1064263" y="2928926"/>
                      </a:lnTo>
                      <a:lnTo>
                        <a:pt x="1120029" y="2954019"/>
                      </a:lnTo>
                      <a:lnTo>
                        <a:pt x="1173678" y="2991285"/>
                      </a:lnTo>
                      <a:lnTo>
                        <a:pt x="1223270" y="3026375"/>
                      </a:lnTo>
                      <a:lnTo>
                        <a:pt x="1270217" y="3060374"/>
                      </a:lnTo>
                      <a:lnTo>
                        <a:pt x="1321172" y="3088645"/>
                      </a:lnTo>
                      <a:lnTo>
                        <a:pt x="1374484" y="3124448"/>
                      </a:lnTo>
                      <a:lnTo>
                        <a:pt x="1435384" y="3158972"/>
                      </a:lnTo>
                      <a:lnTo>
                        <a:pt x="1481113" y="3184863"/>
                      </a:lnTo>
                      <a:lnTo>
                        <a:pt x="1525613" y="3211967"/>
                      </a:lnTo>
                      <a:lnTo>
                        <a:pt x="1580768" y="3250415"/>
                      </a:lnTo>
                      <a:lnTo>
                        <a:pt x="1628697" y="3284034"/>
                      </a:lnTo>
                      <a:lnTo>
                        <a:pt x="1687351" y="3316221"/>
                      </a:lnTo>
                      <a:lnTo>
                        <a:pt x="1746064" y="3344866"/>
                      </a:lnTo>
                      <a:lnTo>
                        <a:pt x="1803625" y="3371290"/>
                      </a:lnTo>
                      <a:lnTo>
                        <a:pt x="1865134" y="3401347"/>
                      </a:lnTo>
                      <a:lnTo>
                        <a:pt x="1927812" y="3432479"/>
                      </a:lnTo>
                      <a:lnTo>
                        <a:pt x="1990837" y="3463931"/>
                      </a:lnTo>
                      <a:lnTo>
                        <a:pt x="2039936" y="3489636"/>
                      </a:lnTo>
                      <a:lnTo>
                        <a:pt x="2072682" y="3507955"/>
                      </a:lnTo>
                      <a:lnTo>
                        <a:pt x="2108550" y="3528356"/>
                      </a:lnTo>
                      <a:lnTo>
                        <a:pt x="2148841" y="3551316"/>
                      </a:lnTo>
                      <a:lnTo>
                        <a:pt x="2192078" y="3575981"/>
                      </a:lnTo>
                      <a:lnTo>
                        <a:pt x="2237282" y="3601783"/>
                      </a:lnTo>
                      <a:lnTo>
                        <a:pt x="2275606" y="3622494"/>
                      </a:lnTo>
                      <a:lnTo>
                        <a:pt x="2309344" y="3639811"/>
                      </a:lnTo>
                      <a:lnTo>
                        <a:pt x="2340025" y="3654864"/>
                      </a:lnTo>
                      <a:lnTo>
                        <a:pt x="2381536" y="3674259"/>
                      </a:lnTo>
                      <a:lnTo>
                        <a:pt x="2430267" y="3696548"/>
                      </a:lnTo>
                      <a:lnTo>
                        <a:pt x="2483811" y="3720765"/>
                      </a:lnTo>
                      <a:lnTo>
                        <a:pt x="2537055" y="3745099"/>
                      </a:lnTo>
                      <a:lnTo>
                        <a:pt x="2590098" y="3769511"/>
                      </a:lnTo>
                      <a:lnTo>
                        <a:pt x="2643007" y="3793974"/>
                      </a:lnTo>
                      <a:lnTo>
                        <a:pt x="2686470" y="3813792"/>
                      </a:lnTo>
                      <a:lnTo>
                        <a:pt x="2723634" y="3830514"/>
                      </a:lnTo>
                      <a:lnTo>
                        <a:pt x="2756597" y="3845171"/>
                      </a:lnTo>
                      <a:lnTo>
                        <a:pt x="2793782" y="3860792"/>
                      </a:lnTo>
                      <a:lnTo>
                        <a:pt x="2833779" y="3877055"/>
                      </a:lnTo>
                      <a:lnTo>
                        <a:pt x="2875652" y="3893745"/>
                      </a:lnTo>
                      <a:lnTo>
                        <a:pt x="2938662" y="3923590"/>
                      </a:lnTo>
                      <a:lnTo>
                        <a:pt x="3015764" y="3962204"/>
                      </a:lnTo>
                      <a:lnTo>
                        <a:pt x="3102259" y="4006664"/>
                      </a:lnTo>
                      <a:lnTo>
                        <a:pt x="3185660" y="4046833"/>
                      </a:lnTo>
                      <a:lnTo>
                        <a:pt x="3266997" y="4084140"/>
                      </a:lnTo>
                      <a:lnTo>
                        <a:pt x="3346958" y="4119540"/>
                      </a:lnTo>
                      <a:lnTo>
                        <a:pt x="3408454" y="4144310"/>
                      </a:lnTo>
                      <a:lnTo>
                        <a:pt x="3457640" y="4161993"/>
                      </a:lnTo>
                      <a:lnTo>
                        <a:pt x="3498620" y="4174952"/>
                      </a:lnTo>
                      <a:lnTo>
                        <a:pt x="3556631" y="4195589"/>
                      </a:lnTo>
                      <a:lnTo>
                        <a:pt x="3615597" y="4214122"/>
                      </a:lnTo>
                      <a:lnTo>
                        <a:pt x="3634747" y="4217288"/>
                      </a:lnTo>
                      <a:lnTo>
                        <a:pt x="3583436" y="4209788"/>
                      </a:lnTo>
                      <a:lnTo>
                        <a:pt x="3543244" y="4203663"/>
                      </a:lnTo>
                      <a:lnTo>
                        <a:pt x="3494185" y="4197042"/>
                      </a:lnTo>
                      <a:lnTo>
                        <a:pt x="3431827" y="4183960"/>
                      </a:lnTo>
                      <a:lnTo>
                        <a:pt x="3397183" y="4175558"/>
                      </a:lnTo>
                      <a:lnTo>
                        <a:pt x="3362388" y="4168787"/>
                      </a:lnTo>
                      <a:lnTo>
                        <a:pt x="3327494" y="4163103"/>
                      </a:lnTo>
                      <a:lnTo>
                        <a:pt x="3292532" y="4158144"/>
                      </a:lnTo>
                      <a:lnTo>
                        <a:pt x="3256357" y="4152499"/>
                      </a:lnTo>
                      <a:lnTo>
                        <a:pt x="3219371" y="4146395"/>
                      </a:lnTo>
                      <a:lnTo>
                        <a:pt x="3181846" y="4139987"/>
                      </a:lnTo>
                      <a:lnTo>
                        <a:pt x="3147470" y="4133375"/>
                      </a:lnTo>
                      <a:lnTo>
                        <a:pt x="3084319" y="4119789"/>
                      </a:lnTo>
                      <a:lnTo>
                        <a:pt x="3052038" y="4112890"/>
                      </a:lnTo>
                      <a:lnTo>
                        <a:pt x="3018818" y="4105952"/>
                      </a:lnTo>
                      <a:lnTo>
                        <a:pt x="2984973" y="4098986"/>
                      </a:lnTo>
                      <a:lnTo>
                        <a:pt x="2949541" y="4090833"/>
                      </a:lnTo>
                      <a:lnTo>
                        <a:pt x="2913052" y="4081889"/>
                      </a:lnTo>
                      <a:lnTo>
                        <a:pt x="2875858" y="4072416"/>
                      </a:lnTo>
                      <a:lnTo>
                        <a:pt x="2839364" y="4063761"/>
                      </a:lnTo>
                      <a:lnTo>
                        <a:pt x="2803336" y="4055651"/>
                      </a:lnTo>
                      <a:lnTo>
                        <a:pt x="2767618" y="4047905"/>
                      </a:lnTo>
                      <a:lnTo>
                        <a:pt x="2734448" y="4041571"/>
                      </a:lnTo>
                      <a:lnTo>
                        <a:pt x="2672637" y="4031414"/>
                      </a:lnTo>
                      <a:lnTo>
                        <a:pt x="2610850" y="4023000"/>
                      </a:lnTo>
                      <a:lnTo>
                        <a:pt x="2550633" y="4014192"/>
                      </a:lnTo>
                      <a:lnTo>
                        <a:pt x="2496575" y="4002478"/>
                      </a:lnTo>
                      <a:lnTo>
                        <a:pt x="2445252" y="3986353"/>
                      </a:lnTo>
                      <a:lnTo>
                        <a:pt x="2392806" y="3969828"/>
                      </a:lnTo>
                      <a:lnTo>
                        <a:pt x="2334402" y="3958584"/>
                      </a:lnTo>
                      <a:lnTo>
                        <a:pt x="2279589" y="3946567"/>
                      </a:lnTo>
                      <a:lnTo>
                        <a:pt x="2225592" y="3928749"/>
                      </a:lnTo>
                      <a:lnTo>
                        <a:pt x="2166499" y="3897433"/>
                      </a:lnTo>
                      <a:lnTo>
                        <a:pt x="2127811" y="3878085"/>
                      </a:lnTo>
                      <a:lnTo>
                        <a:pt x="2083303" y="3856998"/>
                      </a:lnTo>
                      <a:lnTo>
                        <a:pt x="2034913" y="3834751"/>
                      </a:lnTo>
                      <a:lnTo>
                        <a:pt x="1969897" y="3803542"/>
                      </a:lnTo>
                      <a:lnTo>
                        <a:pt x="1893799" y="3766359"/>
                      </a:lnTo>
                      <a:lnTo>
                        <a:pt x="1810311" y="3725192"/>
                      </a:lnTo>
                      <a:lnTo>
                        <a:pt x="1744124" y="3693068"/>
                      </a:lnTo>
                      <a:lnTo>
                        <a:pt x="1689470" y="3666973"/>
                      </a:lnTo>
                      <a:lnTo>
                        <a:pt x="1642507" y="3644897"/>
                      </a:lnTo>
                      <a:lnTo>
                        <a:pt x="1603008" y="3626670"/>
                      </a:lnTo>
                      <a:lnTo>
                        <a:pt x="1568487" y="3611009"/>
                      </a:lnTo>
                      <a:lnTo>
                        <a:pt x="1537284" y="3597059"/>
                      </a:lnTo>
                      <a:lnTo>
                        <a:pt x="1497765" y="3581910"/>
                      </a:lnTo>
                      <a:lnTo>
                        <a:pt x="1452702" y="3565961"/>
                      </a:lnTo>
                      <a:lnTo>
                        <a:pt x="1403942" y="3549480"/>
                      </a:lnTo>
                      <a:lnTo>
                        <a:pt x="1364417" y="3536153"/>
                      </a:lnTo>
                      <a:lnTo>
                        <a:pt x="1301782" y="3515105"/>
                      </a:lnTo>
                      <a:lnTo>
                        <a:pt x="1244309" y="3504191"/>
                      </a:lnTo>
                      <a:lnTo>
                        <a:pt x="1181721" y="3499340"/>
                      </a:lnTo>
                      <a:lnTo>
                        <a:pt x="1143739" y="3498047"/>
                      </a:lnTo>
                      <a:lnTo>
                        <a:pt x="1103211" y="3497184"/>
                      </a:lnTo>
                      <a:lnTo>
                        <a:pt x="1068003" y="3495440"/>
                      </a:lnTo>
                      <a:lnTo>
                        <a:pt x="1007046" y="3490382"/>
                      </a:lnTo>
                      <a:lnTo>
                        <a:pt x="968798" y="3487395"/>
                      </a:lnTo>
                      <a:lnTo>
                        <a:pt x="924582" y="3484234"/>
                      </a:lnTo>
                      <a:lnTo>
                        <a:pt x="876387" y="3480957"/>
                      </a:lnTo>
                      <a:lnTo>
                        <a:pt x="820861" y="3476433"/>
                      </a:lnTo>
                      <a:lnTo>
                        <a:pt x="760447" y="3471077"/>
                      </a:lnTo>
                      <a:lnTo>
                        <a:pt x="696774" y="3465166"/>
                      </a:lnTo>
                      <a:lnTo>
                        <a:pt x="643797" y="3456547"/>
                      </a:lnTo>
                      <a:lnTo>
                        <a:pt x="597950" y="3446121"/>
                      </a:lnTo>
                      <a:lnTo>
                        <a:pt x="556857" y="3434491"/>
                      </a:lnTo>
                      <a:lnTo>
                        <a:pt x="520104" y="3425568"/>
                      </a:lnTo>
                      <a:lnTo>
                        <a:pt x="486242" y="3418450"/>
                      </a:lnTo>
                      <a:lnTo>
                        <a:pt x="454310" y="3412534"/>
                      </a:lnTo>
                      <a:lnTo>
                        <a:pt x="420153" y="3407420"/>
                      </a:lnTo>
                      <a:lnTo>
                        <a:pt x="384514" y="3402842"/>
                      </a:lnTo>
                      <a:lnTo>
                        <a:pt x="347886" y="3398619"/>
                      </a:lnTo>
                      <a:lnTo>
                        <a:pt x="307090" y="3395804"/>
                      </a:lnTo>
                      <a:lnTo>
                        <a:pt x="263515" y="3393928"/>
                      </a:lnTo>
                      <a:lnTo>
                        <a:pt x="218087" y="3392677"/>
                      </a:lnTo>
                      <a:lnTo>
                        <a:pt x="180783" y="3391843"/>
                      </a:lnTo>
                      <a:lnTo>
                        <a:pt x="120616" y="3390916"/>
                      </a:lnTo>
                      <a:lnTo>
                        <a:pt x="58461" y="3390394"/>
                      </a:lnTo>
                      <a:lnTo>
                        <a:pt x="4820" y="3390240"/>
                      </a:lnTo>
                      <a:lnTo>
                        <a:pt x="0" y="3391388"/>
                      </a:lnTo>
                      <a:lnTo>
                        <a:pt x="60347" y="3410424"/>
                      </a:lnTo>
                      <a:lnTo>
                        <a:pt x="101794" y="3426081"/>
                      </a:lnTo>
                      <a:lnTo>
                        <a:pt x="149851" y="3443567"/>
                      </a:lnTo>
                      <a:lnTo>
                        <a:pt x="206305" y="3459138"/>
                      </a:lnTo>
                      <a:lnTo>
                        <a:pt x="263371" y="3480097"/>
                      </a:lnTo>
                      <a:lnTo>
                        <a:pt x="321099" y="3501500"/>
                      </a:lnTo>
                      <a:lnTo>
                        <a:pt x="381851" y="3514912"/>
                      </a:lnTo>
                      <a:lnTo>
                        <a:pt x="437707" y="3527892"/>
                      </a:lnTo>
                      <a:lnTo>
                        <a:pt x="488659" y="3540289"/>
                      </a:lnTo>
                      <a:lnTo>
                        <a:pt x="534701" y="3549699"/>
                      </a:lnTo>
                      <a:lnTo>
                        <a:pt x="581680" y="3557781"/>
                      </a:lnTo>
                      <a:lnTo>
                        <a:pt x="629855" y="3565272"/>
                      </a:lnTo>
                      <a:lnTo>
                        <a:pt x="678563" y="3572501"/>
                      </a:lnTo>
                      <a:lnTo>
                        <a:pt x="730627" y="3576493"/>
                      </a:lnTo>
                      <a:lnTo>
                        <a:pt x="783792" y="3578268"/>
                      </a:lnTo>
                      <a:lnTo>
                        <a:pt x="834716" y="3579056"/>
                      </a:lnTo>
                      <a:lnTo>
                        <a:pt x="887766" y="3579407"/>
                      </a:lnTo>
                      <a:lnTo>
                        <a:pt x="915014" y="3579501"/>
                      </a:lnTo>
                      <a:lnTo>
                        <a:pt x="960086" y="3580733"/>
                      </a:lnTo>
                      <a:lnTo>
                        <a:pt x="1017040" y="3582724"/>
                      </a:lnTo>
                      <a:lnTo>
                        <a:pt x="1081915" y="3585222"/>
                      </a:lnTo>
                      <a:lnTo>
                        <a:pt x="1141543" y="3586886"/>
                      </a:lnTo>
                      <a:lnTo>
                        <a:pt x="1197673" y="3587996"/>
                      </a:lnTo>
                      <a:lnTo>
                        <a:pt x="1251471" y="3588736"/>
                      </a:lnTo>
                      <a:lnTo>
                        <a:pt x="1299034" y="3590399"/>
                      </a:lnTo>
                      <a:lnTo>
                        <a:pt x="1342441" y="3592678"/>
                      </a:lnTo>
                      <a:lnTo>
                        <a:pt x="1383077" y="3595367"/>
                      </a:lnTo>
                      <a:lnTo>
                        <a:pt x="1425376" y="3597160"/>
                      </a:lnTo>
                      <a:lnTo>
                        <a:pt x="1468783" y="3598355"/>
                      </a:lnTo>
                      <a:lnTo>
                        <a:pt x="1512929" y="3599151"/>
                      </a:lnTo>
                      <a:lnTo>
                        <a:pt x="1549379" y="3596173"/>
                      </a:lnTo>
                      <a:lnTo>
                        <a:pt x="1608595" y="3583505"/>
                      </a:lnTo>
                      <a:lnTo>
                        <a:pt x="1658311" y="3566176"/>
                      </a:lnTo>
                      <a:lnTo>
                        <a:pt x="1697954" y="3546776"/>
                      </a:lnTo>
                      <a:lnTo>
                        <a:pt x="1719472" y="3526456"/>
                      </a:lnTo>
                      <a:lnTo>
                        <a:pt x="1722170" y="3514954"/>
                      </a:lnTo>
                      <a:lnTo>
                        <a:pt x="1715807" y="3489696"/>
                      </a:lnTo>
                      <a:lnTo>
                        <a:pt x="1660727" y="3447274"/>
                      </a:lnTo>
                      <a:lnTo>
                        <a:pt x="1619834" y="3421222"/>
                      </a:lnTo>
                      <a:lnTo>
                        <a:pt x="1585554" y="3401514"/>
                      </a:lnTo>
                      <a:lnTo>
                        <a:pt x="1528748" y="3373378"/>
                      </a:lnTo>
                      <a:lnTo>
                        <a:pt x="1476984" y="3349954"/>
                      </a:lnTo>
                      <a:lnTo>
                        <a:pt x="1451716" y="3338794"/>
                      </a:lnTo>
                      <a:lnTo>
                        <a:pt x="1412644" y="3327845"/>
                      </a:lnTo>
                      <a:lnTo>
                        <a:pt x="1364368" y="3317036"/>
                      </a:lnTo>
                      <a:lnTo>
                        <a:pt x="1309959" y="3306321"/>
                      </a:lnTo>
                      <a:lnTo>
                        <a:pt x="1254967" y="3299177"/>
                      </a:lnTo>
                      <a:lnTo>
                        <a:pt x="1199589" y="3294415"/>
                      </a:lnTo>
                      <a:lnTo>
                        <a:pt x="1143953" y="3291240"/>
                      </a:lnTo>
                      <a:lnTo>
                        <a:pt x="1079957" y="3289123"/>
                      </a:lnTo>
                      <a:lnTo>
                        <a:pt x="1010386" y="3287711"/>
                      </a:lnTo>
                      <a:lnTo>
                        <a:pt x="937100" y="3286771"/>
                      </a:lnTo>
                      <a:lnTo>
                        <a:pt x="873034" y="3286144"/>
                      </a:lnTo>
                      <a:lnTo>
                        <a:pt x="815116" y="3285726"/>
                      </a:lnTo>
                      <a:lnTo>
                        <a:pt x="761296" y="3285447"/>
                      </a:lnTo>
                      <a:lnTo>
                        <a:pt x="721907" y="3286431"/>
                      </a:lnTo>
                      <a:lnTo>
                        <a:pt x="668782" y="3290644"/>
                      </a:lnTo>
                      <a:lnTo>
                        <a:pt x="655551" y="3295745"/>
                      </a:lnTo>
                      <a:lnTo>
                        <a:pt x="649070" y="3302655"/>
                      </a:lnTo>
                      <a:lnTo>
                        <a:pt x="647090" y="3310771"/>
                      </a:lnTo>
                      <a:lnTo>
                        <a:pt x="651618" y="3318522"/>
                      </a:lnTo>
                      <a:lnTo>
                        <a:pt x="705568" y="3354887"/>
                      </a:lnTo>
                      <a:lnTo>
                        <a:pt x="754436" y="3381669"/>
                      </a:lnTo>
                      <a:lnTo>
                        <a:pt x="813368" y="3406242"/>
                      </a:lnTo>
                      <a:lnTo>
                        <a:pt x="870089" y="3421102"/>
                      </a:lnTo>
                      <a:lnTo>
                        <a:pt x="933512" y="3434336"/>
                      </a:lnTo>
                      <a:lnTo>
                        <a:pt x="988997" y="3444117"/>
                      </a:lnTo>
                      <a:lnTo>
                        <a:pt x="1019936" y="3447193"/>
                      </a:lnTo>
                      <a:lnTo>
                        <a:pt x="1053431" y="3449244"/>
                      </a:lnTo>
                      <a:lnTo>
                        <a:pt x="1088629" y="3450611"/>
                      </a:lnTo>
                      <a:lnTo>
                        <a:pt x="1127302" y="3451523"/>
                      </a:lnTo>
                      <a:lnTo>
                        <a:pt x="1168291" y="3452130"/>
                      </a:lnTo>
                      <a:lnTo>
                        <a:pt x="1210826" y="3452535"/>
                      </a:lnTo>
                      <a:lnTo>
                        <a:pt x="1259069" y="3452805"/>
                      </a:lnTo>
                      <a:lnTo>
                        <a:pt x="1311119" y="3452985"/>
                      </a:lnTo>
                      <a:lnTo>
                        <a:pt x="1365706" y="3453106"/>
                      </a:lnTo>
                      <a:lnTo>
                        <a:pt x="1423154" y="3453185"/>
                      </a:lnTo>
                      <a:lnTo>
                        <a:pt x="1482509" y="3453239"/>
                      </a:lnTo>
                      <a:lnTo>
                        <a:pt x="1543137" y="3453274"/>
                      </a:lnTo>
                      <a:lnTo>
                        <a:pt x="1587065" y="3452128"/>
                      </a:lnTo>
                      <a:lnTo>
                        <a:pt x="1645232" y="3447735"/>
                      </a:lnTo>
                      <a:lnTo>
                        <a:pt x="1676544" y="3435644"/>
                      </a:lnTo>
                      <a:lnTo>
                        <a:pt x="1686531" y="3427507"/>
                      </a:lnTo>
                      <a:lnTo>
                        <a:pt x="1688510" y="3419742"/>
                      </a:lnTo>
                      <a:lnTo>
                        <a:pt x="1685150" y="3412226"/>
                      </a:lnTo>
                      <a:lnTo>
                        <a:pt x="1670108" y="3398805"/>
                      </a:lnTo>
                      <a:lnTo>
                        <a:pt x="1628736" y="3380658"/>
                      </a:lnTo>
                      <a:lnTo>
                        <a:pt x="1583247" y="3366298"/>
                      </a:lnTo>
                      <a:lnTo>
                        <a:pt x="1528435" y="3347225"/>
                      </a:lnTo>
                      <a:lnTo>
                        <a:pt x="1483474" y="3330142"/>
                      </a:lnTo>
                      <a:lnTo>
                        <a:pt x="1450193" y="3317397"/>
                      </a:lnTo>
                      <a:lnTo>
                        <a:pt x="1412798" y="3303052"/>
                      </a:lnTo>
                      <a:lnTo>
                        <a:pt x="1377340" y="3289979"/>
                      </a:lnTo>
                      <a:lnTo>
                        <a:pt x="1343172" y="3277754"/>
                      </a:lnTo>
                      <a:lnTo>
                        <a:pt x="1309866" y="3266095"/>
                      </a:lnTo>
                      <a:lnTo>
                        <a:pt x="1266604" y="3255982"/>
                      </a:lnTo>
                      <a:lnTo>
                        <a:pt x="1216706" y="3246901"/>
                      </a:lnTo>
                      <a:lnTo>
                        <a:pt x="1162384" y="3238507"/>
                      </a:lnTo>
                      <a:lnTo>
                        <a:pt x="1105112" y="3225892"/>
                      </a:lnTo>
                      <a:lnTo>
                        <a:pt x="1045874" y="3210463"/>
                      </a:lnTo>
                      <a:lnTo>
                        <a:pt x="985324" y="3193158"/>
                      </a:lnTo>
                      <a:lnTo>
                        <a:pt x="925071" y="3176941"/>
                      </a:lnTo>
                      <a:lnTo>
                        <a:pt x="865015" y="3161452"/>
                      </a:lnTo>
                      <a:lnTo>
                        <a:pt x="805091" y="3146446"/>
                      </a:lnTo>
                      <a:lnTo>
                        <a:pt x="742914" y="3129423"/>
                      </a:lnTo>
                      <a:lnTo>
                        <a:pt x="679237" y="3111055"/>
                      </a:lnTo>
                      <a:lnTo>
                        <a:pt x="614558" y="3091791"/>
                      </a:lnTo>
                      <a:lnTo>
                        <a:pt x="565589" y="3074269"/>
                      </a:lnTo>
                      <a:lnTo>
                        <a:pt x="527095" y="3057908"/>
                      </a:lnTo>
                      <a:lnTo>
                        <a:pt x="471065" y="3028421"/>
                      </a:lnTo>
                      <a:lnTo>
                        <a:pt x="434464" y="3003618"/>
                      </a:lnTo>
                      <a:lnTo>
                        <a:pt x="412738" y="2977776"/>
                      </a:lnTo>
                      <a:lnTo>
                        <a:pt x="393930" y="2930681"/>
                      </a:lnTo>
                      <a:lnTo>
                        <a:pt x="382635" y="2887648"/>
                      </a:lnTo>
                      <a:lnTo>
                        <a:pt x="365916" y="2829527"/>
                      </a:lnTo>
                      <a:lnTo>
                        <a:pt x="353026" y="2780300"/>
                      </a:lnTo>
                      <a:lnTo>
                        <a:pt x="344568" y="2737754"/>
                      </a:lnTo>
                      <a:lnTo>
                        <a:pt x="340808" y="2695448"/>
                      </a:lnTo>
                      <a:lnTo>
                        <a:pt x="339138" y="2650128"/>
                      </a:lnTo>
                      <a:lnTo>
                        <a:pt x="338395" y="2602690"/>
                      </a:lnTo>
                      <a:lnTo>
                        <a:pt x="338065" y="2554311"/>
                      </a:lnTo>
                      <a:lnTo>
                        <a:pt x="337919" y="2502394"/>
                      </a:lnTo>
                      <a:lnTo>
                        <a:pt x="336684" y="2449293"/>
                      </a:lnTo>
                      <a:lnTo>
                        <a:pt x="332235" y="2398397"/>
                      </a:lnTo>
                      <a:lnTo>
                        <a:pt x="328743" y="2340473"/>
                      </a:lnTo>
                      <a:lnTo>
                        <a:pt x="335968" y="2277808"/>
                      </a:lnTo>
                      <a:lnTo>
                        <a:pt x="348661" y="2216557"/>
                      </a:lnTo>
                      <a:lnTo>
                        <a:pt x="352060" y="2204171"/>
                      </a:lnTo>
                      <a:lnTo>
                        <a:pt x="365195" y="2184169"/>
                      </a:lnTo>
                      <a:lnTo>
                        <a:pt x="382732" y="2168650"/>
                      </a:lnTo>
                      <a:lnTo>
                        <a:pt x="432928" y="2145198"/>
                      </a:lnTo>
                      <a:lnTo>
                        <a:pt x="483150" y="2138847"/>
                      </a:lnTo>
                      <a:lnTo>
                        <a:pt x="538131" y="2137592"/>
                      </a:lnTo>
                      <a:lnTo>
                        <a:pt x="594052" y="2142934"/>
                      </a:lnTo>
                      <a:lnTo>
                        <a:pt x="650158" y="2162489"/>
                      </a:lnTo>
                      <a:lnTo>
                        <a:pt x="703182" y="2178831"/>
                      </a:lnTo>
                      <a:lnTo>
                        <a:pt x="759701" y="2199210"/>
                      </a:lnTo>
                      <a:lnTo>
                        <a:pt x="815546" y="2230754"/>
                      </a:lnTo>
                      <a:lnTo>
                        <a:pt x="871378" y="2254273"/>
                      </a:lnTo>
                      <a:lnTo>
                        <a:pt x="925777" y="2271353"/>
                      </a:lnTo>
                      <a:lnTo>
                        <a:pt x="988515" y="2289805"/>
                      </a:lnTo>
                      <a:lnTo>
                        <a:pt x="1040725" y="2299733"/>
                      </a:lnTo>
                      <a:lnTo>
                        <a:pt x="1098645" y="2313281"/>
                      </a:lnTo>
                      <a:lnTo>
                        <a:pt x="1158145" y="2315678"/>
                      </a:lnTo>
                      <a:lnTo>
                        <a:pt x="1220693" y="2327643"/>
                      </a:lnTo>
                      <a:lnTo>
                        <a:pt x="1269601" y="2335413"/>
                      </a:lnTo>
                      <a:lnTo>
                        <a:pt x="1332729" y="2345352"/>
                      </a:lnTo>
                      <a:lnTo>
                        <a:pt x="1382977" y="2354001"/>
                      </a:lnTo>
                      <a:lnTo>
                        <a:pt x="1445591" y="2357517"/>
                      </a:lnTo>
                      <a:lnTo>
                        <a:pt x="1502759" y="2363800"/>
                      </a:lnTo>
                      <a:lnTo>
                        <a:pt x="1557422" y="2367901"/>
                      </a:lnTo>
                      <a:lnTo>
                        <a:pt x="1617093" y="2371831"/>
                      </a:lnTo>
                      <a:lnTo>
                        <a:pt x="1668957" y="2377936"/>
                      </a:lnTo>
                      <a:lnTo>
                        <a:pt x="1724262" y="2379142"/>
                      </a:lnTo>
                      <a:lnTo>
                        <a:pt x="1780246" y="2379380"/>
                      </a:lnTo>
                      <a:lnTo>
                        <a:pt x="1836366" y="2379427"/>
                      </a:lnTo>
                      <a:lnTo>
                        <a:pt x="1892511" y="2379437"/>
                      </a:lnTo>
                      <a:lnTo>
                        <a:pt x="1951781" y="2379439"/>
                      </a:lnTo>
                      <a:lnTo>
                        <a:pt x="2013878" y="2379439"/>
                      </a:lnTo>
                      <a:lnTo>
                        <a:pt x="2071205" y="2379439"/>
                      </a:lnTo>
                      <a:lnTo>
                        <a:pt x="2130709" y="2379439"/>
                      </a:lnTo>
                      <a:lnTo>
                        <a:pt x="2192851" y="2379439"/>
                      </a:lnTo>
                      <a:lnTo>
                        <a:pt x="2250187" y="2379439"/>
                      </a:lnTo>
                      <a:lnTo>
                        <a:pt x="2306573" y="2379439"/>
                      </a:lnTo>
                      <a:lnTo>
                        <a:pt x="2362771" y="2379439"/>
                      </a:lnTo>
                      <a:lnTo>
                        <a:pt x="2418932" y="2379439"/>
                      </a:lnTo>
                      <a:lnTo>
                        <a:pt x="2471966" y="2382559"/>
                      </a:lnTo>
                      <a:lnTo>
                        <a:pt x="2534554" y="2397397"/>
                      </a:lnTo>
                      <a:lnTo>
                        <a:pt x="2590412" y="2414588"/>
                      </a:lnTo>
                      <a:lnTo>
                        <a:pt x="2643478" y="2432088"/>
                      </a:lnTo>
                      <a:lnTo>
                        <a:pt x="2703412" y="2449630"/>
                      </a:lnTo>
                      <a:lnTo>
                        <a:pt x="2726303" y="2456648"/>
                      </a:lnTo>
                      <a:lnTo>
                        <a:pt x="2745056" y="2469906"/>
                      </a:lnTo>
                      <a:lnTo>
                        <a:pt x="2776158" y="2507013"/>
                      </a:lnTo>
                      <a:lnTo>
                        <a:pt x="2804298" y="2569060"/>
                      </a:lnTo>
                      <a:lnTo>
                        <a:pt x="2810477" y="2620663"/>
                      </a:lnTo>
                      <a:lnTo>
                        <a:pt x="2811698" y="2682848"/>
                      </a:lnTo>
                      <a:lnTo>
                        <a:pt x="2811939" y="2746127"/>
                      </a:lnTo>
                      <a:lnTo>
                        <a:pt x="2821562" y="2806547"/>
                      </a:lnTo>
                      <a:lnTo>
                        <a:pt x="2841660" y="2860422"/>
                      </a:lnTo>
                      <a:lnTo>
                        <a:pt x="2863217" y="2922020"/>
                      </a:lnTo>
                      <a:lnTo>
                        <a:pt x="2909677" y="2979042"/>
                      </a:lnTo>
                      <a:lnTo>
                        <a:pt x="2959363" y="3035089"/>
                      </a:lnTo>
                      <a:lnTo>
                        <a:pt x="2993056" y="3074889"/>
                      </a:lnTo>
                      <a:lnTo>
                        <a:pt x="3023182" y="3094895"/>
                      </a:lnTo>
                      <a:lnTo>
                        <a:pt x="3085793" y="3119593"/>
                      </a:lnTo>
                      <a:lnTo>
                        <a:pt x="3137439" y="3132742"/>
                      </a:lnTo>
                      <a:lnTo>
                        <a:pt x="3186976" y="3136084"/>
                      </a:lnTo>
                      <a:lnTo>
                        <a:pt x="3244417" y="3137074"/>
                      </a:lnTo>
                      <a:lnTo>
                        <a:pt x="3296661" y="3138537"/>
                      </a:lnTo>
                      <a:lnTo>
                        <a:pt x="3350061" y="3145800"/>
                      </a:lnTo>
                      <a:lnTo>
                        <a:pt x="3405322" y="3147581"/>
                      </a:lnTo>
                      <a:lnTo>
                        <a:pt x="3467365" y="3149102"/>
                      </a:lnTo>
                      <a:lnTo>
                        <a:pt x="3518961" y="3156335"/>
                      </a:lnTo>
                      <a:lnTo>
                        <a:pt x="3573866" y="3158111"/>
                      </a:lnTo>
                      <a:lnTo>
                        <a:pt x="3595533" y="3152114"/>
                      </a:lnTo>
                      <a:lnTo>
                        <a:pt x="3654667" y="3127322"/>
                      </a:lnTo>
                      <a:lnTo>
                        <a:pt x="3675508" y="3122442"/>
                      </a:lnTo>
                      <a:lnTo>
                        <a:pt x="3696469" y="3124174"/>
                      </a:lnTo>
                      <a:lnTo>
                        <a:pt x="3714364" y="3131962"/>
                      </a:lnTo>
                      <a:lnTo>
                        <a:pt x="3722411" y="3137314"/>
                      </a:lnTo>
                      <a:lnTo>
                        <a:pt x="3734472" y="3155740"/>
                      </a:lnTo>
                      <a:lnTo>
                        <a:pt x="3755522" y="3211991"/>
                      </a:lnTo>
                      <a:lnTo>
                        <a:pt x="3773531" y="3272849"/>
                      </a:lnTo>
                      <a:lnTo>
                        <a:pt x="3791140" y="3326804"/>
                      </a:lnTo>
                      <a:lnTo>
                        <a:pt x="3805185" y="3380257"/>
                      </a:lnTo>
                      <a:lnTo>
                        <a:pt x="3822734" y="3441511"/>
                      </a:lnTo>
                      <a:lnTo>
                        <a:pt x="3839112" y="3496457"/>
                      </a:lnTo>
                      <a:lnTo>
                        <a:pt x="3845986" y="3548992"/>
                      </a:lnTo>
                      <a:lnTo>
                        <a:pt x="3858262" y="3604430"/>
                      </a:lnTo>
                      <a:lnTo>
                        <a:pt x="3878553" y="3666134"/>
                      </a:lnTo>
                      <a:lnTo>
                        <a:pt x="3904080" y="3720506"/>
                      </a:lnTo>
                      <a:lnTo>
                        <a:pt x="3913517" y="3762312"/>
                      </a:lnTo>
                      <a:lnTo>
                        <a:pt x="3910724" y="3798745"/>
                      </a:lnTo>
                      <a:lnTo>
                        <a:pt x="3904791" y="3806445"/>
                      </a:lnTo>
                      <a:lnTo>
                        <a:pt x="3885720" y="3814999"/>
                      </a:lnTo>
                      <a:lnTo>
                        <a:pt x="3826943" y="3820491"/>
                      </a:lnTo>
                      <a:lnTo>
                        <a:pt x="3773938" y="3820273"/>
                      </a:lnTo>
                      <a:lnTo>
                        <a:pt x="3730467" y="3816076"/>
                      </a:lnTo>
                      <a:lnTo>
                        <a:pt x="3699221" y="3810979"/>
                      </a:lnTo>
                      <a:lnTo>
                        <a:pt x="3662014" y="3804072"/>
                      </a:lnTo>
                      <a:lnTo>
                        <a:pt x="3620830" y="3795958"/>
                      </a:lnTo>
                      <a:lnTo>
                        <a:pt x="3582846" y="3787039"/>
                      </a:lnTo>
                      <a:lnTo>
                        <a:pt x="3546995" y="3777583"/>
                      </a:lnTo>
                      <a:lnTo>
                        <a:pt x="3486104" y="3760058"/>
                      </a:lnTo>
                      <a:lnTo>
                        <a:pt x="3432093" y="3743615"/>
                      </a:lnTo>
                      <a:lnTo>
                        <a:pt x="3379283" y="3730698"/>
                      </a:lnTo>
                      <a:lnTo>
                        <a:pt x="3334932" y="3721918"/>
                      </a:lnTo>
                      <a:lnTo>
                        <a:pt x="3278507" y="3707617"/>
                      </a:lnTo>
                      <a:lnTo>
                        <a:pt x="3219285" y="3695971"/>
                      </a:lnTo>
                      <a:lnTo>
                        <a:pt x="3162742" y="3688232"/>
                      </a:lnTo>
                      <a:lnTo>
                        <a:pt x="3117623" y="3684081"/>
                      </a:lnTo>
                      <a:lnTo>
                        <a:pt x="3070274" y="3674438"/>
                      </a:lnTo>
                      <a:lnTo>
                        <a:pt x="3019936" y="3650266"/>
                      </a:lnTo>
                      <a:lnTo>
                        <a:pt x="2965420" y="3604591"/>
                      </a:lnTo>
                      <a:lnTo>
                        <a:pt x="2912271" y="3555767"/>
                      </a:lnTo>
                      <a:lnTo>
                        <a:pt x="2866795" y="3533086"/>
                      </a:lnTo>
                      <a:lnTo>
                        <a:pt x="2804767" y="3514522"/>
                      </a:lnTo>
                      <a:lnTo>
                        <a:pt x="2767403" y="3505828"/>
                      </a:lnTo>
                      <a:lnTo>
                        <a:pt x="2727286" y="3497692"/>
                      </a:lnTo>
                      <a:lnTo>
                        <a:pt x="2685334" y="3489929"/>
                      </a:lnTo>
                      <a:lnTo>
                        <a:pt x="2643327" y="3482414"/>
                      </a:lnTo>
                      <a:lnTo>
                        <a:pt x="2601284" y="3475064"/>
                      </a:lnTo>
                      <a:lnTo>
                        <a:pt x="2559219" y="3467825"/>
                      </a:lnTo>
                      <a:lnTo>
                        <a:pt x="2524155" y="3460659"/>
                      </a:lnTo>
                      <a:lnTo>
                        <a:pt x="2466479" y="3446457"/>
                      </a:lnTo>
                      <a:lnTo>
                        <a:pt x="2414329" y="3429227"/>
                      </a:lnTo>
                      <a:lnTo>
                        <a:pt x="2365025" y="3411041"/>
                      </a:lnTo>
                      <a:lnTo>
                        <a:pt x="2319716" y="3395159"/>
                      </a:lnTo>
                      <a:lnTo>
                        <a:pt x="2271513" y="3378653"/>
                      </a:lnTo>
                      <a:lnTo>
                        <a:pt x="2224732" y="3370236"/>
                      </a:lnTo>
                      <a:lnTo>
                        <a:pt x="2171965" y="3362596"/>
                      </a:lnTo>
                      <a:lnTo>
                        <a:pt x="2132915" y="3355301"/>
                      </a:lnTo>
                      <a:lnTo>
                        <a:pt x="2075006" y="3338800"/>
                      </a:lnTo>
                      <a:lnTo>
                        <a:pt x="2039910" y="3327849"/>
                      </a:lnTo>
                      <a:lnTo>
                        <a:pt x="1994286" y="3314699"/>
                      </a:lnTo>
                      <a:lnTo>
                        <a:pt x="1941643" y="3300083"/>
                      </a:lnTo>
                      <a:lnTo>
                        <a:pt x="1884321" y="3284490"/>
                      </a:lnTo>
                      <a:lnTo>
                        <a:pt x="1836747" y="3271755"/>
                      </a:lnTo>
                      <a:lnTo>
                        <a:pt x="1795674" y="3260926"/>
                      </a:lnTo>
                      <a:lnTo>
                        <a:pt x="1758932" y="3251366"/>
                      </a:lnTo>
                      <a:lnTo>
                        <a:pt x="1705630" y="3240744"/>
                      </a:lnTo>
                      <a:lnTo>
                        <a:pt x="1676871" y="3237193"/>
                      </a:lnTo>
                      <a:lnTo>
                        <a:pt x="1677390" y="3237885"/>
                      </a:lnTo>
                      <a:lnTo>
                        <a:pt x="1712307" y="3253805"/>
                      </a:lnTo>
                      <a:lnTo>
                        <a:pt x="1774516" y="3281918"/>
                      </a:lnTo>
                      <a:lnTo>
                        <a:pt x="1820960" y="3298777"/>
                      </a:lnTo>
                      <a:lnTo>
                        <a:pt x="1868899" y="3317968"/>
                      </a:lnTo>
                      <a:lnTo>
                        <a:pt x="1923740" y="3338196"/>
                      </a:lnTo>
                      <a:lnTo>
                        <a:pt x="1984379" y="3357714"/>
                      </a:lnTo>
                      <a:lnTo>
                        <a:pt x="2016926" y="3366195"/>
                      </a:lnTo>
                      <a:lnTo>
                        <a:pt x="2050324" y="3374188"/>
                      </a:lnTo>
                      <a:lnTo>
                        <a:pt x="2084287" y="3383026"/>
                      </a:lnTo>
                      <a:lnTo>
                        <a:pt x="2118626" y="3392428"/>
                      </a:lnTo>
                      <a:lnTo>
                        <a:pt x="2153219" y="3402205"/>
                      </a:lnTo>
                      <a:lnTo>
                        <a:pt x="2216610" y="3419308"/>
                      </a:lnTo>
                      <a:lnTo>
                        <a:pt x="2277150" y="3434708"/>
                      </a:lnTo>
                      <a:lnTo>
                        <a:pt x="2339152" y="3449352"/>
                      </a:lnTo>
                      <a:lnTo>
                        <a:pt x="2392444" y="3457419"/>
                      </a:lnTo>
                      <a:lnTo>
                        <a:pt x="2440696" y="3462175"/>
                      </a:lnTo>
                      <a:lnTo>
                        <a:pt x="2489438" y="3468188"/>
                      </a:lnTo>
                      <a:lnTo>
                        <a:pt x="2544636" y="3471641"/>
                      </a:lnTo>
                      <a:lnTo>
                        <a:pt x="2601923" y="3473175"/>
                      </a:lnTo>
                      <a:lnTo>
                        <a:pt x="2654680" y="3473857"/>
                      </a:lnTo>
                      <a:lnTo>
                        <a:pt x="2699185" y="3477280"/>
                      </a:lnTo>
                      <a:lnTo>
                        <a:pt x="2760245" y="3482664"/>
                      </a:lnTo>
                      <a:lnTo>
                        <a:pt x="2803035" y="3483924"/>
                      </a:lnTo>
                      <a:lnTo>
                        <a:pt x="2849348" y="3484484"/>
                      </a:lnTo>
                      <a:lnTo>
                        <a:pt x="2894109" y="3487852"/>
                      </a:lnTo>
                      <a:lnTo>
                        <a:pt x="2939739" y="3492078"/>
                      </a:lnTo>
                      <a:lnTo>
                        <a:pt x="2991214" y="3493957"/>
                      </a:lnTo>
                      <a:lnTo>
                        <a:pt x="3045288" y="3494792"/>
                      </a:lnTo>
                      <a:lnTo>
                        <a:pt x="3095837" y="3495163"/>
                      </a:lnTo>
                      <a:lnTo>
                        <a:pt x="3149432" y="3494202"/>
                      </a:lnTo>
                      <a:lnTo>
                        <a:pt x="3208935" y="3487109"/>
                      </a:lnTo>
                      <a:lnTo>
                        <a:pt x="3263791" y="3485577"/>
                      </a:lnTo>
                      <a:lnTo>
                        <a:pt x="3313970" y="3485122"/>
                      </a:lnTo>
                      <a:lnTo>
                        <a:pt x="3372847" y="3484969"/>
                      </a:lnTo>
                      <a:lnTo>
                        <a:pt x="3430707" y="3484939"/>
                      </a:lnTo>
                      <a:lnTo>
                        <a:pt x="3482490" y="3484934"/>
                      </a:lnTo>
                      <a:lnTo>
                        <a:pt x="3525675" y="3484932"/>
                      </a:lnTo>
                      <a:lnTo>
                        <a:pt x="3584848" y="3484932"/>
                      </a:lnTo>
                      <a:lnTo>
                        <a:pt x="3593394" y="3484931"/>
                      </a:lnTo>
                      <a:lnTo>
                        <a:pt x="3532773" y="3484931"/>
                      </a:lnTo>
                      <a:lnTo>
                        <a:pt x="3484136" y="3484931"/>
                      </a:lnTo>
                      <a:lnTo>
                        <a:pt x="3420888" y="3484931"/>
                      </a:lnTo>
                      <a:lnTo>
                        <a:pt x="3363335" y="3483762"/>
                      </a:lnTo>
                      <a:lnTo>
                        <a:pt x="3306906" y="3470359"/>
                      </a:lnTo>
                      <a:lnTo>
                        <a:pt x="3258505" y="3449028"/>
                      </a:lnTo>
                      <a:lnTo>
                        <a:pt x="3205949" y="3426720"/>
                      </a:lnTo>
                      <a:lnTo>
                        <a:pt x="3151858" y="3403113"/>
                      </a:lnTo>
                      <a:lnTo>
                        <a:pt x="3123787" y="3382830"/>
                      </a:lnTo>
                      <a:lnTo>
                        <a:pt x="3091002" y="3335865"/>
                      </a:lnTo>
                      <a:lnTo>
                        <a:pt x="3056233" y="3283616"/>
                      </a:lnTo>
                      <a:lnTo>
                        <a:pt x="3015570" y="3225973"/>
                      </a:lnTo>
                      <a:lnTo>
                        <a:pt x="2984661" y="3186034"/>
                      </a:lnTo>
                      <a:lnTo>
                        <a:pt x="2921809" y="3134130"/>
                      </a:lnTo>
                      <a:lnTo>
                        <a:pt x="2862146" y="3075495"/>
                      </a:lnTo>
                      <a:lnTo>
                        <a:pt x="2814789" y="3016618"/>
                      </a:lnTo>
                      <a:lnTo>
                        <a:pt x="2758676" y="2969515"/>
                      </a:lnTo>
                      <a:lnTo>
                        <a:pt x="2699244" y="2926963"/>
                      </a:lnTo>
                      <a:lnTo>
                        <a:pt x="2681167" y="2914071"/>
                      </a:lnTo>
                      <a:lnTo>
                        <a:pt x="2629101" y="2886855"/>
                      </a:lnTo>
                      <a:lnTo>
                        <a:pt x="2588189" y="2847815"/>
                      </a:lnTo>
                      <a:lnTo>
                        <a:pt x="2578564" y="2842598"/>
                      </a:lnTo>
                      <a:lnTo>
                        <a:pt x="2564750" y="2827443"/>
                      </a:lnTo>
                      <a:lnTo>
                        <a:pt x="2520412" y="2767253"/>
                      </a:lnTo>
                      <a:lnTo>
                        <a:pt x="2487635" y="2705669"/>
                      </a:lnTo>
                      <a:lnTo>
                        <a:pt x="2455944" y="2648227"/>
                      </a:lnTo>
                      <a:lnTo>
                        <a:pt x="2430420" y="2625716"/>
                      </a:lnTo>
                      <a:lnTo>
                        <a:pt x="2369577" y="2597697"/>
                      </a:lnTo>
                      <a:lnTo>
                        <a:pt x="2314010" y="2582688"/>
                      </a:lnTo>
                      <a:lnTo>
                        <a:pt x="2260384" y="2580114"/>
                      </a:lnTo>
                      <a:lnTo>
                        <a:pt x="2213119" y="2579668"/>
                      </a:lnTo>
                      <a:lnTo>
                        <a:pt x="2162070" y="2579536"/>
                      </a:lnTo>
                      <a:lnTo>
                        <a:pt x="2106890" y="2587897"/>
                      </a:lnTo>
                      <a:lnTo>
                        <a:pt x="2056636" y="2596272"/>
                      </a:lnTo>
                      <a:lnTo>
                        <a:pt x="2013807" y="2598641"/>
                      </a:lnTo>
                      <a:lnTo>
                        <a:pt x="1967477" y="2599694"/>
                      </a:lnTo>
                      <a:lnTo>
                        <a:pt x="1920759" y="2598993"/>
                      </a:lnTo>
                      <a:lnTo>
                        <a:pt x="1876598" y="2594781"/>
                      </a:lnTo>
                      <a:lnTo>
                        <a:pt x="1830456" y="2592130"/>
                      </a:lnTo>
                      <a:lnTo>
                        <a:pt x="1782651" y="2590952"/>
                      </a:lnTo>
                      <a:lnTo>
                        <a:pt x="1734109" y="2590428"/>
                      </a:lnTo>
                      <a:lnTo>
                        <a:pt x="1671921" y="2590133"/>
                      </a:lnTo>
                      <a:lnTo>
                        <a:pt x="1622040" y="2590046"/>
                      </a:lnTo>
                      <a:lnTo>
                        <a:pt x="1572034" y="2590020"/>
                      </a:lnTo>
                      <a:lnTo>
                        <a:pt x="1521958" y="2590014"/>
                      </a:lnTo>
                      <a:lnTo>
                        <a:pt x="1464217" y="2586502"/>
                      </a:lnTo>
                      <a:lnTo>
                        <a:pt x="1411259" y="2573242"/>
                      </a:lnTo>
                      <a:lnTo>
                        <a:pt x="1363545" y="2558770"/>
                      </a:lnTo>
                      <a:lnTo>
                        <a:pt x="1300341" y="2537469"/>
                      </a:lnTo>
                      <a:lnTo>
                        <a:pt x="1247690" y="2516340"/>
                      </a:lnTo>
                      <a:lnTo>
                        <a:pt x="1199333" y="2495261"/>
                      </a:lnTo>
                      <a:lnTo>
                        <a:pt x="1138602" y="2474198"/>
                      </a:lnTo>
                      <a:lnTo>
                        <a:pt x="1087947" y="2458989"/>
                      </a:lnTo>
                      <a:lnTo>
                        <a:pt x="1034237" y="2440531"/>
                      </a:lnTo>
                      <a:lnTo>
                        <a:pt x="976051" y="2426868"/>
                      </a:lnTo>
                      <a:lnTo>
                        <a:pt x="917436" y="2415726"/>
                      </a:lnTo>
                      <a:lnTo>
                        <a:pt x="864088" y="2402976"/>
                      </a:lnTo>
                      <a:lnTo>
                        <a:pt x="813082" y="2383270"/>
                      </a:lnTo>
                      <a:lnTo>
                        <a:pt x="764286" y="2358915"/>
                      </a:lnTo>
                      <a:lnTo>
                        <a:pt x="719202" y="2332493"/>
                      </a:lnTo>
                      <a:lnTo>
                        <a:pt x="659949" y="2296899"/>
                      </a:lnTo>
                      <a:lnTo>
                        <a:pt x="610937" y="2269715"/>
                      </a:lnTo>
                      <a:lnTo>
                        <a:pt x="566779" y="2258021"/>
                      </a:lnTo>
                      <a:lnTo>
                        <a:pt x="560643" y="2257549"/>
                      </a:lnTo>
                      <a:lnTo>
                        <a:pt x="560062" y="2258405"/>
                      </a:lnTo>
                      <a:lnTo>
                        <a:pt x="595524" y="2284951"/>
                      </a:lnTo>
                      <a:lnTo>
                        <a:pt x="650839" y="2345693"/>
                      </a:lnTo>
                      <a:lnTo>
                        <a:pt x="709252" y="2395130"/>
                      </a:lnTo>
                      <a:lnTo>
                        <a:pt x="771916" y="2449955"/>
                      </a:lnTo>
                      <a:lnTo>
                        <a:pt x="826755" y="2505846"/>
                      </a:lnTo>
                      <a:lnTo>
                        <a:pt x="879250" y="2544794"/>
                      </a:lnTo>
                      <a:lnTo>
                        <a:pt x="939258" y="2578562"/>
                      </a:lnTo>
                      <a:lnTo>
                        <a:pt x="981801" y="2600129"/>
                      </a:lnTo>
                      <a:lnTo>
                        <a:pt x="1028006" y="2621413"/>
                      </a:lnTo>
                      <a:lnTo>
                        <a:pt x="1083289" y="2653126"/>
                      </a:lnTo>
                      <a:lnTo>
                        <a:pt x="1140484" y="2690339"/>
                      </a:lnTo>
                      <a:lnTo>
                        <a:pt x="1184319" y="2717268"/>
                      </a:lnTo>
                      <a:lnTo>
                        <a:pt x="1229928" y="2744834"/>
                      </a:lnTo>
                      <a:lnTo>
                        <a:pt x="1273595" y="2772684"/>
                      </a:lnTo>
                      <a:lnTo>
                        <a:pt x="1316399" y="2803779"/>
                      </a:lnTo>
                      <a:lnTo>
                        <a:pt x="1359990" y="2834757"/>
                      </a:lnTo>
                      <a:lnTo>
                        <a:pt x="1406660" y="2860222"/>
                      </a:lnTo>
                      <a:lnTo>
                        <a:pt x="1451578" y="2883239"/>
                      </a:lnTo>
                      <a:lnTo>
                        <a:pt x="1513208" y="2915928"/>
                      </a:lnTo>
                      <a:lnTo>
                        <a:pt x="1562104" y="2939582"/>
                      </a:lnTo>
                      <a:lnTo>
                        <a:pt x="1599710" y="2954079"/>
                      </a:lnTo>
                      <a:lnTo>
                        <a:pt x="1642327" y="2969593"/>
                      </a:lnTo>
                      <a:lnTo>
                        <a:pt x="1678928" y="2982275"/>
                      </a:lnTo>
                      <a:lnTo>
                        <a:pt x="1741432" y="3002605"/>
                      </a:lnTo>
                      <a:lnTo>
                        <a:pt x="1793389" y="3013201"/>
                      </a:lnTo>
                      <a:lnTo>
                        <a:pt x="1838707" y="3017910"/>
                      </a:lnTo>
                      <a:lnTo>
                        <a:pt x="1878346" y="3020003"/>
                      </a:lnTo>
                      <a:lnTo>
                        <a:pt x="1931059" y="3030292"/>
                      </a:lnTo>
                      <a:lnTo>
                        <a:pt x="1992311" y="3046563"/>
                      </a:lnTo>
                      <a:lnTo>
                        <a:pt x="2054629" y="3065493"/>
                      </a:lnTo>
                      <a:lnTo>
                        <a:pt x="2089496" y="3077794"/>
                      </a:lnTo>
                      <a:lnTo>
                        <a:pt x="2126779" y="3091844"/>
                      </a:lnTo>
                      <a:lnTo>
                        <a:pt x="2165672" y="3107059"/>
                      </a:lnTo>
                      <a:lnTo>
                        <a:pt x="2227605" y="3127085"/>
                      </a:lnTo>
                      <a:lnTo>
                        <a:pt x="2276187" y="3139885"/>
                      </a:lnTo>
                      <a:lnTo>
                        <a:pt x="2331015" y="3153668"/>
                      </a:lnTo>
                      <a:lnTo>
                        <a:pt x="2382616" y="3163991"/>
                      </a:lnTo>
                      <a:lnTo>
                        <a:pt x="2445685" y="3168071"/>
                      </a:lnTo>
                      <a:lnTo>
                        <a:pt x="2484246" y="3169799"/>
                      </a:lnTo>
                      <a:lnTo>
                        <a:pt x="2536479" y="3174467"/>
                      </a:lnTo>
                      <a:lnTo>
                        <a:pt x="2585430" y="3180440"/>
                      </a:lnTo>
                      <a:lnTo>
                        <a:pt x="2643091" y="3190381"/>
                      </a:lnTo>
                      <a:lnTo>
                        <a:pt x="2699605" y="3204220"/>
                      </a:lnTo>
                      <a:lnTo>
                        <a:pt x="2763064" y="3209814"/>
                      </a:lnTo>
                      <a:lnTo>
                        <a:pt x="2821873" y="3210918"/>
                      </a:lnTo>
                      <a:lnTo>
                        <a:pt x="2836129" y="3211009"/>
                      </a:lnTo>
                      <a:lnTo>
                        <a:pt x="2840954" y="3209900"/>
                      </a:lnTo>
                      <a:lnTo>
                        <a:pt x="2839490" y="3207990"/>
                      </a:lnTo>
                      <a:lnTo>
                        <a:pt x="2797931" y="3196520"/>
                      </a:lnTo>
                      <a:lnTo>
                        <a:pt x="2742973" y="3190225"/>
                      </a:lnTo>
                      <a:lnTo>
                        <a:pt x="2690869" y="3178930"/>
                      </a:lnTo>
                      <a:lnTo>
                        <a:pt x="2630534" y="3159844"/>
                      </a:lnTo>
                      <a:lnTo>
                        <a:pt x="2574726" y="3127478"/>
                      </a:lnTo>
                      <a:lnTo>
                        <a:pt x="2528694" y="3101155"/>
                      </a:lnTo>
                      <a:lnTo>
                        <a:pt x="2476384" y="3045401"/>
                      </a:lnTo>
                      <a:lnTo>
                        <a:pt x="2441331" y="2994908"/>
                      </a:lnTo>
                      <a:lnTo>
                        <a:pt x="2406547" y="2940480"/>
                      </a:lnTo>
                      <a:lnTo>
                        <a:pt x="2361505" y="2882633"/>
                      </a:lnTo>
                      <a:lnTo>
                        <a:pt x="2328349" y="2854397"/>
                      </a:lnTo>
                      <a:lnTo>
                        <a:pt x="2269543" y="2824144"/>
                      </a:lnTo>
                      <a:lnTo>
                        <a:pt x="2222225" y="2806447"/>
                      </a:lnTo>
                      <a:lnTo>
                        <a:pt x="2169032" y="2801738"/>
                      </a:lnTo>
                      <a:lnTo>
                        <a:pt x="2107875" y="2800808"/>
                      </a:lnTo>
                      <a:lnTo>
                        <a:pt x="2049045" y="2816265"/>
                      </a:lnTo>
                      <a:lnTo>
                        <a:pt x="1996176" y="2838036"/>
                      </a:lnTo>
                      <a:lnTo>
                        <a:pt x="1965100" y="2852321"/>
                      </a:lnTo>
                      <a:lnTo>
                        <a:pt x="1903902" y="2861492"/>
                      </a:lnTo>
                      <a:lnTo>
                        <a:pt x="1850002" y="2859961"/>
                      </a:lnTo>
                      <a:lnTo>
                        <a:pt x="1792697" y="2848979"/>
                      </a:lnTo>
                      <a:lnTo>
                        <a:pt x="1741793" y="2830908"/>
                      </a:lnTo>
                      <a:lnTo>
                        <a:pt x="1682671" y="2798251"/>
                      </a:lnTo>
                      <a:lnTo>
                        <a:pt x="1621495" y="2757447"/>
                      </a:lnTo>
                      <a:lnTo>
                        <a:pt x="1571626" y="2714830"/>
                      </a:lnTo>
                      <a:lnTo>
                        <a:pt x="1513876" y="2673937"/>
                      </a:lnTo>
                      <a:lnTo>
                        <a:pt x="1454798" y="2635102"/>
                      </a:lnTo>
                      <a:lnTo>
                        <a:pt x="1433198" y="2614729"/>
                      </a:lnTo>
                      <a:lnTo>
                        <a:pt x="1370802" y="2575522"/>
                      </a:lnTo>
                      <a:lnTo>
                        <a:pt x="1338941" y="2544687"/>
                      </a:lnTo>
                      <a:lnTo>
                        <a:pt x="1323215" y="2527752"/>
                      </a:lnTo>
                      <a:lnTo>
                        <a:pt x="1263934" y="2482647"/>
                      </a:lnTo>
                      <a:lnTo>
                        <a:pt x="1209510" y="2422540"/>
                      </a:lnTo>
                      <a:lnTo>
                        <a:pt x="1183468" y="2387736"/>
                      </a:lnTo>
                      <a:lnTo>
                        <a:pt x="1178829" y="2377951"/>
                      </a:lnTo>
                      <a:lnTo>
                        <a:pt x="1164317" y="2363960"/>
                      </a:lnTo>
                      <a:lnTo>
                        <a:pt x="1110201" y="2319488"/>
                      </a:lnTo>
                      <a:lnTo>
                        <a:pt x="1049675" y="2277638"/>
                      </a:lnTo>
                      <a:lnTo>
                        <a:pt x="995800" y="2235547"/>
                      </a:lnTo>
                      <a:lnTo>
                        <a:pt x="939423" y="2203574"/>
                      </a:lnTo>
                      <a:lnTo>
                        <a:pt x="909903" y="2187731"/>
                      </a:lnTo>
                      <a:lnTo>
                        <a:pt x="849157" y="2133688"/>
                      </a:lnTo>
                      <a:lnTo>
                        <a:pt x="791186" y="2084636"/>
                      </a:lnTo>
                      <a:lnTo>
                        <a:pt x="777951" y="2069431"/>
                      </a:lnTo>
                      <a:lnTo>
                        <a:pt x="742783" y="2009361"/>
                      </a:lnTo>
                      <a:lnTo>
                        <a:pt x="706207" y="1949180"/>
                      </a:lnTo>
                      <a:lnTo>
                        <a:pt x="674239" y="1895314"/>
                      </a:lnTo>
                      <a:lnTo>
                        <a:pt x="632557" y="1840307"/>
                      </a:lnTo>
                      <a:lnTo>
                        <a:pt x="625552" y="1830504"/>
                      </a:lnTo>
                      <a:lnTo>
                        <a:pt x="617769" y="1807135"/>
                      </a:lnTo>
                      <a:lnTo>
                        <a:pt x="605126" y="1747450"/>
                      </a:lnTo>
                      <a:lnTo>
                        <a:pt x="601826" y="1691219"/>
                      </a:lnTo>
                      <a:lnTo>
                        <a:pt x="601174" y="1629722"/>
                      </a:lnTo>
                      <a:lnTo>
                        <a:pt x="601062" y="1581093"/>
                      </a:lnTo>
                      <a:lnTo>
                        <a:pt x="601028" y="1524050"/>
                      </a:lnTo>
                      <a:lnTo>
                        <a:pt x="601018" y="1473873"/>
                      </a:lnTo>
                      <a:lnTo>
                        <a:pt x="601015" y="1423781"/>
                      </a:lnTo>
                      <a:lnTo>
                        <a:pt x="599844" y="1364028"/>
                      </a:lnTo>
                      <a:lnTo>
                        <a:pt x="592681" y="1310978"/>
                      </a:lnTo>
                      <a:lnTo>
                        <a:pt x="590919" y="1250456"/>
                      </a:lnTo>
                      <a:lnTo>
                        <a:pt x="590571" y="1193440"/>
                      </a:lnTo>
                      <a:lnTo>
                        <a:pt x="590502" y="1137118"/>
                      </a:lnTo>
                      <a:lnTo>
                        <a:pt x="590489" y="1080932"/>
                      </a:lnTo>
                      <a:lnTo>
                        <a:pt x="590486" y="1017538"/>
                      </a:lnTo>
                      <a:lnTo>
                        <a:pt x="590485" y="955623"/>
                      </a:lnTo>
                      <a:lnTo>
                        <a:pt x="590485" y="893003"/>
                      </a:lnTo>
                      <a:lnTo>
                        <a:pt x="590485" y="835574"/>
                      </a:lnTo>
                      <a:lnTo>
                        <a:pt x="593605" y="782289"/>
                      </a:lnTo>
                      <a:lnTo>
                        <a:pt x="599550" y="732033"/>
                      </a:lnTo>
                      <a:lnTo>
                        <a:pt x="603065" y="678215"/>
                      </a:lnTo>
                      <a:lnTo>
                        <a:pt x="619106" y="616169"/>
                      </a:lnTo>
                      <a:lnTo>
                        <a:pt x="644586" y="555616"/>
                      </a:lnTo>
                      <a:lnTo>
                        <a:pt x="671179" y="494739"/>
                      </a:lnTo>
                      <a:lnTo>
                        <a:pt x="696458" y="447722"/>
                      </a:lnTo>
                      <a:lnTo>
                        <a:pt x="713912" y="419656"/>
                      </a:lnTo>
                      <a:lnTo>
                        <a:pt x="745961" y="357837"/>
                      </a:lnTo>
                      <a:lnTo>
                        <a:pt x="761334" y="329463"/>
                      </a:lnTo>
                      <a:lnTo>
                        <a:pt x="813804" y="271840"/>
                      </a:lnTo>
                      <a:lnTo>
                        <a:pt x="875860" y="209481"/>
                      </a:lnTo>
                      <a:lnTo>
                        <a:pt x="936853" y="155707"/>
                      </a:lnTo>
                      <a:lnTo>
                        <a:pt x="981516" y="119491"/>
                      </a:lnTo>
                      <a:lnTo>
                        <a:pt x="1041210" y="95702"/>
                      </a:lnTo>
                      <a:lnTo>
                        <a:pt x="1062209" y="86987"/>
                      </a:lnTo>
                      <a:lnTo>
                        <a:pt x="1113317" y="55589"/>
                      </a:lnTo>
                      <a:lnTo>
                        <a:pt x="1153020" y="40516"/>
                      </a:lnTo>
                      <a:lnTo>
                        <a:pt x="1205598" y="34230"/>
                      </a:lnTo>
                      <a:lnTo>
                        <a:pt x="1254452" y="32368"/>
                      </a:lnTo>
                      <a:lnTo>
                        <a:pt x="1312882" y="31739"/>
                      </a:lnTo>
                      <a:lnTo>
                        <a:pt x="1375722" y="31614"/>
                      </a:lnTo>
                      <a:lnTo>
                        <a:pt x="1431461" y="31593"/>
                      </a:lnTo>
                      <a:lnTo>
                        <a:pt x="1485021" y="31586"/>
                      </a:lnTo>
                      <a:lnTo>
                        <a:pt x="1534816" y="31585"/>
                      </a:lnTo>
                      <a:lnTo>
                        <a:pt x="1582325" y="31584"/>
                      </a:lnTo>
                      <a:lnTo>
                        <a:pt x="1645192" y="31584"/>
                      </a:lnTo>
                      <a:lnTo>
                        <a:pt x="1703840" y="31584"/>
                      </a:lnTo>
                      <a:lnTo>
                        <a:pt x="1765118" y="31584"/>
                      </a:lnTo>
                      <a:lnTo>
                        <a:pt x="1801732" y="31584"/>
                      </a:lnTo>
                      <a:lnTo>
                        <a:pt x="1843690" y="31584"/>
                      </a:lnTo>
                      <a:lnTo>
                        <a:pt x="1905907" y="31584"/>
                      </a:lnTo>
                      <a:lnTo>
                        <a:pt x="1953057" y="32754"/>
                      </a:lnTo>
                      <a:lnTo>
                        <a:pt x="1993508" y="37173"/>
                      </a:lnTo>
                      <a:lnTo>
                        <a:pt x="2043463" y="39917"/>
                      </a:lnTo>
                      <a:lnTo>
                        <a:pt x="2101930" y="41137"/>
                      </a:lnTo>
                      <a:lnTo>
                        <a:pt x="2133898" y="41462"/>
                      </a:lnTo>
                      <a:lnTo>
                        <a:pt x="2194766" y="42993"/>
                      </a:lnTo>
                      <a:lnTo>
                        <a:pt x="2241315" y="47573"/>
                      </a:lnTo>
                      <a:lnTo>
                        <a:pt x="2300218" y="50389"/>
                      </a:lnTo>
                      <a:lnTo>
                        <a:pt x="2333941" y="51139"/>
                      </a:lnTo>
                      <a:lnTo>
                        <a:pt x="2366951" y="51640"/>
                      </a:lnTo>
                      <a:lnTo>
                        <a:pt x="2399487" y="51974"/>
                      </a:lnTo>
                      <a:lnTo>
                        <a:pt x="2461374" y="52344"/>
                      </a:lnTo>
                      <a:lnTo>
                        <a:pt x="2516175" y="52509"/>
                      </a:lnTo>
                      <a:lnTo>
                        <a:pt x="2564708" y="52582"/>
                      </a:lnTo>
                      <a:lnTo>
                        <a:pt x="2609675" y="53785"/>
                      </a:lnTo>
                      <a:lnTo>
                        <a:pt x="2653056" y="58218"/>
                      </a:lnTo>
                      <a:lnTo>
                        <a:pt x="2698854" y="60969"/>
                      </a:lnTo>
                      <a:lnTo>
                        <a:pt x="2747673" y="62191"/>
                      </a:lnTo>
                      <a:lnTo>
                        <a:pt x="2800567" y="62735"/>
                      </a:lnTo>
                      <a:lnTo>
                        <a:pt x="2861510" y="62976"/>
                      </a:lnTo>
                      <a:lnTo>
                        <a:pt x="2894139" y="63041"/>
                      </a:lnTo>
                      <a:lnTo>
                        <a:pt x="2936948" y="64253"/>
                      </a:lnTo>
                      <a:lnTo>
                        <a:pt x="2986545" y="66232"/>
                      </a:lnTo>
                      <a:lnTo>
                        <a:pt x="3040667" y="68720"/>
                      </a:lnTo>
                      <a:lnTo>
                        <a:pt x="3082598" y="70380"/>
                      </a:lnTo>
                      <a:lnTo>
                        <a:pt x="3144784" y="72223"/>
                      </a:lnTo>
                      <a:lnTo>
                        <a:pt x="3191920" y="76162"/>
                      </a:lnTo>
                      <a:lnTo>
                        <a:pt x="3235876" y="80642"/>
                      </a:lnTo>
                      <a:lnTo>
                        <a:pt x="3286607" y="82633"/>
                      </a:lnTo>
                      <a:lnTo>
                        <a:pt x="3330992" y="83518"/>
                      </a:lnTo>
                      <a:lnTo>
                        <a:pt x="3383083" y="83912"/>
                      </a:lnTo>
                      <a:lnTo>
                        <a:pt x="3423178" y="84016"/>
                      </a:lnTo>
                      <a:lnTo>
                        <a:pt x="3468626" y="84086"/>
                      </a:lnTo>
                      <a:lnTo>
                        <a:pt x="3523491" y="84133"/>
                      </a:lnTo>
                      <a:lnTo>
                        <a:pt x="3584635" y="84164"/>
                      </a:lnTo>
                      <a:lnTo>
                        <a:pt x="3649963" y="84185"/>
                      </a:lnTo>
                      <a:lnTo>
                        <a:pt x="3704043" y="84199"/>
                      </a:lnTo>
                      <a:lnTo>
                        <a:pt x="3750627" y="84208"/>
                      </a:lnTo>
                      <a:lnTo>
                        <a:pt x="3792210" y="84214"/>
                      </a:lnTo>
                      <a:lnTo>
                        <a:pt x="3836310" y="84218"/>
                      </a:lnTo>
                      <a:lnTo>
                        <a:pt x="3882087" y="84221"/>
                      </a:lnTo>
                      <a:lnTo>
                        <a:pt x="3928983" y="84223"/>
                      </a:lnTo>
                      <a:lnTo>
                        <a:pt x="3969606" y="84224"/>
                      </a:lnTo>
                      <a:lnTo>
                        <a:pt x="4006047" y="84225"/>
                      </a:lnTo>
                      <a:lnTo>
                        <a:pt x="4039699" y="84225"/>
                      </a:lnTo>
                      <a:lnTo>
                        <a:pt x="4102047" y="84226"/>
                      </a:lnTo>
                      <a:lnTo>
                        <a:pt x="4157443" y="84226"/>
                      </a:lnTo>
                      <a:lnTo>
                        <a:pt x="4201561" y="84226"/>
                      </a:lnTo>
                      <a:lnTo>
                        <a:pt x="4259283" y="78637"/>
                      </a:lnTo>
                      <a:lnTo>
                        <a:pt x="4313430" y="69572"/>
                      </a:lnTo>
                      <a:lnTo>
                        <a:pt x="4360930" y="59477"/>
                      </a:lnTo>
                      <a:lnTo>
                        <a:pt x="4415817" y="43488"/>
                      </a:lnTo>
                      <a:lnTo>
                        <a:pt x="4476534" y="23932"/>
                      </a:lnTo>
                      <a:lnTo>
                        <a:pt x="4530552" y="13365"/>
                      </a:lnTo>
                      <a:lnTo>
                        <a:pt x="4561335" y="8910"/>
                      </a:lnTo>
                      <a:lnTo>
                        <a:pt x="4598234" y="5939"/>
                      </a:lnTo>
                      <a:lnTo>
                        <a:pt x="4639211" y="3959"/>
                      </a:lnTo>
                      <a:lnTo>
                        <a:pt x="4682907" y="2639"/>
                      </a:lnTo>
                      <a:lnTo>
                        <a:pt x="4723736" y="1759"/>
                      </a:lnTo>
                      <a:lnTo>
                        <a:pt x="4762654" y="1172"/>
                      </a:lnTo>
                      <a:lnTo>
                        <a:pt x="4800297" y="781"/>
                      </a:lnTo>
                      <a:lnTo>
                        <a:pt x="4857720" y="346"/>
                      </a:lnTo>
                      <a:lnTo>
                        <a:pt x="4902739" y="153"/>
                      </a:lnTo>
                      <a:lnTo>
                        <a:pt x="4959799" y="44"/>
                      </a:lnTo>
                      <a:lnTo>
                        <a:pt x="5021594" y="7"/>
                      </a:lnTo>
                      <a:lnTo>
                        <a:pt x="5078860" y="0"/>
                      </a:lnTo>
                      <a:lnTo>
                        <a:pt x="5135233" y="1168"/>
                      </a:lnTo>
                      <a:lnTo>
                        <a:pt x="5176215" y="9574"/>
                      </a:lnTo>
                      <a:lnTo>
                        <a:pt x="5225217" y="26543"/>
                      </a:lnTo>
                      <a:lnTo>
                        <a:pt x="5265788" y="36329"/>
                      </a:lnTo>
                      <a:lnTo>
                        <a:pt x="5321418" y="66186"/>
                      </a:lnTo>
                      <a:lnTo>
                        <a:pt x="5382364" y="97474"/>
                      </a:lnTo>
                      <a:lnTo>
                        <a:pt x="5437165" y="139139"/>
                      </a:lnTo>
                      <a:lnTo>
                        <a:pt x="5498249" y="180169"/>
                      </a:lnTo>
                      <a:lnTo>
                        <a:pt x="5561112" y="224402"/>
                      </a:lnTo>
                      <a:lnTo>
                        <a:pt x="5619507" y="280750"/>
                      </a:lnTo>
                      <a:lnTo>
                        <a:pt x="5648826" y="307663"/>
                      </a:lnTo>
                      <a:lnTo>
                        <a:pt x="5699340" y="341395"/>
                      </a:lnTo>
                      <a:lnTo>
                        <a:pt x="5762019" y="402199"/>
                      </a:lnTo>
                      <a:lnTo>
                        <a:pt x="5801437" y="461336"/>
                      </a:lnTo>
                      <a:lnTo>
                        <a:pt x="5835815" y="523135"/>
                      </a:lnTo>
                      <a:lnTo>
                        <a:pt x="5842122" y="531250"/>
                      </a:lnTo>
                      <a:lnTo>
                        <a:pt x="5849128" y="552745"/>
                      </a:lnTo>
                      <a:lnTo>
                        <a:pt x="5854582" y="575556"/>
                      </a:lnTo>
                      <a:lnTo>
                        <a:pt x="5868468" y="605062"/>
                      </a:lnTo>
                      <a:lnTo>
                        <a:pt x="5877464" y="665656"/>
                      </a:lnTo>
                      <a:lnTo>
                        <a:pt x="5883696" y="716636"/>
                      </a:lnTo>
                      <a:lnTo>
                        <a:pt x="5885542" y="768786"/>
                      </a:lnTo>
                      <a:lnTo>
                        <a:pt x="5889209" y="818163"/>
                      </a:lnTo>
                      <a:lnTo>
                        <a:pt x="5894585" y="865549"/>
                      </a:lnTo>
                      <a:lnTo>
                        <a:pt x="5896178" y="916633"/>
                      </a:lnTo>
                      <a:lnTo>
                        <a:pt x="5896650" y="965695"/>
                      </a:lnTo>
                      <a:lnTo>
                        <a:pt x="5896809" y="1024194"/>
                      </a:lnTo>
                      <a:lnTo>
                        <a:pt x="5896841" y="1080810"/>
                      </a:lnTo>
                      <a:lnTo>
                        <a:pt x="5896847" y="1140173"/>
                      </a:lnTo>
                      <a:lnTo>
                        <a:pt x="5896848" y="1202289"/>
                      </a:lnTo>
                      <a:lnTo>
                        <a:pt x="5896848" y="1251025"/>
                      </a:lnTo>
                      <a:lnTo>
                        <a:pt x="5896848" y="1311489"/>
                      </a:lnTo>
                      <a:lnTo>
                        <a:pt x="5896848" y="1368493"/>
                      </a:lnTo>
                      <a:lnTo>
                        <a:pt x="5896848" y="1424814"/>
                      </a:lnTo>
                      <a:lnTo>
                        <a:pt x="5896848" y="1480999"/>
                      </a:lnTo>
                      <a:lnTo>
                        <a:pt x="5899968" y="1534038"/>
                      </a:lnTo>
                      <a:lnTo>
                        <a:pt x="5905913" y="1584246"/>
                      </a:lnTo>
                      <a:lnTo>
                        <a:pt x="5907087" y="1639223"/>
                      </a:lnTo>
                      <a:lnTo>
                        <a:pt x="5907319" y="1695144"/>
                      </a:lnTo>
                      <a:lnTo>
                        <a:pt x="5907365" y="1751250"/>
                      </a:lnTo>
                      <a:lnTo>
                        <a:pt x="5907374" y="1814628"/>
                      </a:lnTo>
                      <a:lnTo>
                        <a:pt x="5907376" y="1861398"/>
                      </a:lnTo>
                      <a:lnTo>
                        <a:pt x="5907376" y="1916329"/>
                      </a:lnTo>
                      <a:lnTo>
                        <a:pt x="5907376" y="1977998"/>
                      </a:lnTo>
                      <a:lnTo>
                        <a:pt x="5901788" y="2040829"/>
                      </a:lnTo>
                      <a:lnTo>
                        <a:pt x="5889418" y="2101160"/>
                      </a:lnTo>
                      <a:lnTo>
                        <a:pt x="5878829" y="2158137"/>
                      </a:lnTo>
                      <a:lnTo>
                        <a:pt x="5870803" y="2214452"/>
                      </a:lnTo>
                      <a:lnTo>
                        <a:pt x="5866357" y="2270636"/>
                      </a:lnTo>
                      <a:lnTo>
                        <a:pt x="5865479" y="2326795"/>
                      </a:lnTo>
                      <a:lnTo>
                        <a:pt x="5865305" y="2388537"/>
                      </a:lnTo>
                      <a:lnTo>
                        <a:pt x="5864102" y="2447483"/>
                      </a:lnTo>
                      <a:lnTo>
                        <a:pt x="5850609" y="2505036"/>
                      </a:lnTo>
                      <a:lnTo>
                        <a:pt x="5836716" y="2561445"/>
                      </a:lnTo>
                      <a:lnTo>
                        <a:pt x="5834277" y="2615172"/>
                      </a:lnTo>
                      <a:lnTo>
                        <a:pt x="5817090" y="2676511"/>
                      </a:lnTo>
                      <a:lnTo>
                        <a:pt x="5805973" y="2737490"/>
                      </a:lnTo>
                      <a:lnTo>
                        <a:pt x="5797014" y="2798972"/>
                      </a:lnTo>
                      <a:lnTo>
                        <a:pt x="5783065" y="2850781"/>
                      </a:lnTo>
                      <a:lnTo>
                        <a:pt x="5762112" y="2902955"/>
                      </a:lnTo>
                      <a:lnTo>
                        <a:pt x="5742711" y="2965359"/>
                      </a:lnTo>
                      <a:lnTo>
                        <a:pt x="5724919" y="3021193"/>
                      </a:lnTo>
                      <a:lnTo>
                        <a:pt x="5708776" y="3047530"/>
                      </a:lnTo>
                      <a:lnTo>
                        <a:pt x="5692769" y="3059684"/>
                      </a:lnTo>
                      <a:lnTo>
                        <a:pt x="5672785" y="3067815"/>
                      </a:lnTo>
                      <a:lnTo>
                        <a:pt x="5621828" y="3073035"/>
                      </a:lnTo>
                      <a:lnTo>
                        <a:pt x="5566703" y="3074066"/>
                      </a:lnTo>
                      <a:lnTo>
                        <a:pt x="5510753" y="3074270"/>
                      </a:lnTo>
                      <a:lnTo>
                        <a:pt x="5454641" y="3074310"/>
                      </a:lnTo>
                      <a:lnTo>
                        <a:pt x="5428910" y="3076655"/>
                      </a:lnTo>
                      <a:lnTo>
                        <a:pt x="5368926" y="3098038"/>
                      </a:lnTo>
                      <a:lnTo>
                        <a:pt x="5313655" y="3124656"/>
                      </a:lnTo>
                      <a:lnTo>
                        <a:pt x="5260814" y="3146134"/>
                      </a:lnTo>
                      <a:lnTo>
                        <a:pt x="5202976" y="3174076"/>
                      </a:lnTo>
                      <a:lnTo>
                        <a:pt x="5151184" y="3200973"/>
                      </a:lnTo>
                      <a:lnTo>
                        <a:pt x="5094569" y="3246004"/>
                      </a:lnTo>
                      <a:lnTo>
                        <a:pt x="5073699" y="3268429"/>
                      </a:lnTo>
                      <a:lnTo>
                        <a:pt x="5046140" y="3322669"/>
                      </a:lnTo>
                      <a:lnTo>
                        <a:pt x="5023722" y="3382195"/>
                      </a:lnTo>
                      <a:lnTo>
                        <a:pt x="5014680" y="3436302"/>
                      </a:lnTo>
                      <a:lnTo>
                        <a:pt x="5012894" y="3492049"/>
                      </a:lnTo>
                      <a:lnTo>
                        <a:pt x="5012541" y="3554361"/>
                      </a:lnTo>
                      <a:lnTo>
                        <a:pt x="5012480" y="3610008"/>
                      </a:lnTo>
                      <a:lnTo>
                        <a:pt x="5018049" y="3670035"/>
                      </a:lnTo>
                      <a:lnTo>
                        <a:pt x="5032700" y="3704723"/>
                      </a:lnTo>
                      <a:lnTo>
                        <a:pt x="5051858" y="3731639"/>
                      </a:lnTo>
                      <a:lnTo>
                        <a:pt x="5110961" y="3779607"/>
                      </a:lnTo>
                      <a:lnTo>
                        <a:pt x="5164645" y="3815584"/>
                      </a:lnTo>
                      <a:lnTo>
                        <a:pt x="5222038" y="3844430"/>
                      </a:lnTo>
                      <a:lnTo>
                        <a:pt x="5265495" y="3850762"/>
                      </a:lnTo>
                      <a:lnTo>
                        <a:pt x="5321006" y="3841460"/>
                      </a:lnTo>
                      <a:lnTo>
                        <a:pt x="5365140" y="3823886"/>
                      </a:lnTo>
                      <a:lnTo>
                        <a:pt x="5410969" y="3788826"/>
                      </a:lnTo>
                      <a:lnTo>
                        <a:pt x="5462143" y="3745168"/>
                      </a:lnTo>
                      <a:lnTo>
                        <a:pt x="5523591" y="3694784"/>
                      </a:lnTo>
                      <a:lnTo>
                        <a:pt x="5575114" y="3661694"/>
                      </a:lnTo>
                      <a:lnTo>
                        <a:pt x="5636417" y="3612958"/>
                      </a:lnTo>
                      <a:lnTo>
                        <a:pt x="5687867" y="3558270"/>
                      </a:lnTo>
                      <a:lnTo>
                        <a:pt x="5717400" y="3521036"/>
                      </a:lnTo>
                      <a:lnTo>
                        <a:pt x="5753922" y="3457694"/>
                      </a:lnTo>
                      <a:lnTo>
                        <a:pt x="5784192" y="3395227"/>
                      </a:lnTo>
                      <a:lnTo>
                        <a:pt x="5808175" y="3342117"/>
                      </a:lnTo>
                      <a:lnTo>
                        <a:pt x="5839515" y="3279426"/>
                      </a:lnTo>
                      <a:lnTo>
                        <a:pt x="5844588" y="3267210"/>
                      </a:lnTo>
                      <a:lnTo>
                        <a:pt x="5845631" y="3256725"/>
                      </a:lnTo>
                      <a:lnTo>
                        <a:pt x="5840549" y="3238837"/>
                      </a:lnTo>
                      <a:lnTo>
                        <a:pt x="5833579" y="3233131"/>
                      </a:lnTo>
                      <a:lnTo>
                        <a:pt x="5813357" y="3226791"/>
                      </a:lnTo>
                      <a:lnTo>
                        <a:pt x="5762247" y="3223890"/>
                      </a:lnTo>
                      <a:lnTo>
                        <a:pt x="5710210" y="3233369"/>
                      </a:lnTo>
                      <a:lnTo>
                        <a:pt x="5676602" y="3246228"/>
                      </a:lnTo>
                      <a:lnTo>
                        <a:pt x="5631625" y="3278325"/>
                      </a:lnTo>
                      <a:lnTo>
                        <a:pt x="5574842" y="3338483"/>
                      </a:lnTo>
                      <a:lnTo>
                        <a:pt x="5523626" y="3379834"/>
                      </a:lnTo>
                      <a:lnTo>
                        <a:pt x="5460731" y="3429194"/>
                      </a:lnTo>
                      <a:lnTo>
                        <a:pt x="5405875" y="3481240"/>
                      </a:lnTo>
                      <a:lnTo>
                        <a:pt x="5373389" y="3508014"/>
                      </a:lnTo>
                      <a:lnTo>
                        <a:pt x="5317360" y="3532585"/>
                      </a:lnTo>
                      <a:lnTo>
                        <a:pt x="5272360" y="3547444"/>
                      </a:lnTo>
                      <a:lnTo>
                        <a:pt x="5210347" y="3565845"/>
                      </a:lnTo>
                      <a:lnTo>
                        <a:pt x="5159217" y="3575586"/>
                      </a:lnTo>
                      <a:lnTo>
                        <a:pt x="5126815" y="3580204"/>
                      </a:lnTo>
                      <a:lnTo>
                        <a:pt x="5074299" y="3595994"/>
                      </a:lnTo>
                      <a:lnTo>
                        <a:pt x="5060703" y="3597578"/>
                      </a:lnTo>
                      <a:lnTo>
                        <a:pt x="5059828" y="3597463"/>
                      </a:lnTo>
                      <a:lnTo>
                        <a:pt x="5111023" y="3585755"/>
                      </a:lnTo>
                      <a:lnTo>
                        <a:pt x="5166975" y="3566848"/>
                      </a:lnTo>
                      <a:lnTo>
                        <a:pt x="5217726" y="3549887"/>
                      </a:lnTo>
                      <a:lnTo>
                        <a:pt x="5271628" y="3530044"/>
                      </a:lnTo>
                      <a:lnTo>
                        <a:pt x="5330232" y="3503757"/>
                      </a:lnTo>
                      <a:lnTo>
                        <a:pt x="5380871" y="3484920"/>
                      </a:lnTo>
                      <a:lnTo>
                        <a:pt x="5431101" y="3460751"/>
                      </a:lnTo>
                      <a:lnTo>
                        <a:pt x="5489731" y="3422313"/>
                      </a:lnTo>
                      <a:lnTo>
                        <a:pt x="5518207" y="3396058"/>
                      </a:lnTo>
                      <a:lnTo>
                        <a:pt x="5550426" y="3338538"/>
                      </a:lnTo>
                      <a:lnTo>
                        <a:pt x="5557118" y="3283888"/>
                      </a:lnTo>
                      <a:lnTo>
                        <a:pt x="5559102" y="3227011"/>
                      </a:lnTo>
                      <a:lnTo>
                        <a:pt x="5560941" y="3164966"/>
                      </a:lnTo>
                      <a:lnTo>
                        <a:pt x="5565954" y="3128864"/>
                      </a:lnTo>
                      <a:lnTo>
                        <a:pt x="5564591" y="3085224"/>
                      </a:lnTo>
                      <a:lnTo>
                        <a:pt x="5570195" y="3065128"/>
                      </a:lnTo>
                      <a:lnTo>
                        <a:pt x="5592855" y="3033163"/>
                      </a:lnTo>
                      <a:lnTo>
                        <a:pt x="5647726" y="2974921"/>
                      </a:lnTo>
                      <a:lnTo>
                        <a:pt x="5696810" y="2913925"/>
                      </a:lnTo>
                      <a:lnTo>
                        <a:pt x="5733072" y="2865765"/>
                      </a:lnTo>
                      <a:lnTo>
                        <a:pt x="5790913" y="2821240"/>
                      </a:lnTo>
                      <a:lnTo>
                        <a:pt x="5846248" y="2757825"/>
                      </a:lnTo>
                      <a:lnTo>
                        <a:pt x="5900066" y="2701516"/>
                      </a:lnTo>
                      <a:lnTo>
                        <a:pt x="5949682" y="2643443"/>
                      </a:lnTo>
                      <a:lnTo>
                        <a:pt x="5973074" y="2615850"/>
                      </a:lnTo>
                      <a:lnTo>
                        <a:pt x="6001940" y="2562141"/>
                      </a:lnTo>
                      <a:lnTo>
                        <a:pt x="6036033" y="2506270"/>
                      </a:lnTo>
                      <a:lnTo>
                        <a:pt x="6069787" y="2448719"/>
                      </a:lnTo>
                      <a:lnTo>
                        <a:pt x="6109626" y="2385414"/>
                      </a:lnTo>
                      <a:lnTo>
                        <a:pt x="6134327" y="2324034"/>
                      </a:lnTo>
                      <a:lnTo>
                        <a:pt x="6151396" y="2285813"/>
                      </a:lnTo>
                      <a:lnTo>
                        <a:pt x="6157494" y="2255902"/>
                      </a:lnTo>
                      <a:lnTo>
                        <a:pt x="6159723" y="2307683"/>
                      </a:lnTo>
                      <a:lnTo>
                        <a:pt x="6148782" y="2356488"/>
                      </a:lnTo>
                      <a:lnTo>
                        <a:pt x="6141901" y="2407994"/>
                      </a:lnTo>
                      <a:lnTo>
                        <a:pt x="6122765" y="2470564"/>
                      </a:lnTo>
                      <a:lnTo>
                        <a:pt x="6103257" y="2519653"/>
                      </a:lnTo>
                      <a:lnTo>
                        <a:pt x="6075703" y="2581874"/>
                      </a:lnTo>
                      <a:lnTo>
                        <a:pt x="6042143" y="2644554"/>
                      </a:lnTo>
                      <a:lnTo>
                        <a:pt x="6014233" y="2704686"/>
                      </a:lnTo>
                      <a:lnTo>
                        <a:pt x="5995321" y="2765551"/>
                      </a:lnTo>
                      <a:lnTo>
                        <a:pt x="5983183" y="2826771"/>
                      </a:lnTo>
                      <a:lnTo>
                        <a:pt x="5981493" y="2882789"/>
                      </a:lnTo>
                      <a:lnTo>
                        <a:pt x="5980030" y="2933082"/>
                      </a:lnTo>
                      <a:lnTo>
                        <a:pt x="5972707" y="2989577"/>
                      </a:lnTo>
                      <a:lnTo>
                        <a:pt x="5959753" y="3048655"/>
                      </a:lnTo>
                      <a:lnTo>
                        <a:pt x="5946293" y="3108439"/>
                      </a:lnTo>
                      <a:lnTo>
                        <a:pt x="5930522" y="3169033"/>
                      </a:lnTo>
                      <a:lnTo>
                        <a:pt x="5904015" y="3227158"/>
                      </a:lnTo>
                      <a:lnTo>
                        <a:pt x="5888759" y="3263949"/>
                      </a:lnTo>
                      <a:lnTo>
                        <a:pt x="5872738" y="3306024"/>
                      </a:lnTo>
                      <a:lnTo>
                        <a:pt x="5856208" y="3351622"/>
                      </a:lnTo>
                      <a:lnTo>
                        <a:pt x="5833490" y="3410096"/>
                      </a:lnTo>
                      <a:lnTo>
                        <a:pt x="5806647" y="3477155"/>
                      </a:lnTo>
                      <a:lnTo>
                        <a:pt x="5777053" y="3549937"/>
                      </a:lnTo>
                      <a:lnTo>
                        <a:pt x="5752643" y="3621855"/>
                      </a:lnTo>
                      <a:lnTo>
                        <a:pt x="5731692" y="3693197"/>
                      </a:lnTo>
                      <a:lnTo>
                        <a:pt x="5713044" y="3764155"/>
                      </a:lnTo>
                      <a:lnTo>
                        <a:pt x="5700612" y="3823159"/>
                      </a:lnTo>
                      <a:lnTo>
                        <a:pt x="5692325" y="3874193"/>
                      </a:lnTo>
                      <a:lnTo>
                        <a:pt x="5686800" y="3919914"/>
                      </a:lnTo>
                      <a:lnTo>
                        <a:pt x="5672588" y="3973791"/>
                      </a:lnTo>
                      <a:lnTo>
                        <a:pt x="5652585" y="4033106"/>
                      </a:lnTo>
                      <a:lnTo>
                        <a:pt x="5628721" y="4096046"/>
                      </a:lnTo>
                      <a:lnTo>
                        <a:pt x="5598774" y="4156723"/>
                      </a:lnTo>
                      <a:lnTo>
                        <a:pt x="5564771" y="4215892"/>
                      </a:lnTo>
                      <a:lnTo>
                        <a:pt x="5528065" y="4274056"/>
                      </a:lnTo>
                      <a:lnTo>
                        <a:pt x="5500084" y="4316341"/>
                      </a:lnTo>
                      <a:lnTo>
                        <a:pt x="5459636" y="4372682"/>
                      </a:lnTo>
                      <a:lnTo>
                        <a:pt x="5414362" y="4431258"/>
                      </a:lnTo>
                      <a:lnTo>
                        <a:pt x="5371235" y="4488098"/>
                      </a:lnTo>
                      <a:lnTo>
                        <a:pt x="5336869" y="4537488"/>
                      </a:lnTo>
                      <a:lnTo>
                        <a:pt x="5296271" y="4561741"/>
                      </a:lnTo>
                      <a:lnTo>
                        <a:pt x="5260258" y="4576116"/>
                      </a:lnTo>
                      <a:lnTo>
                        <a:pt x="5229129" y="4582055"/>
                      </a:lnTo>
                      <a:lnTo>
                        <a:pt x="5189660" y="4587184"/>
                      </a:lnTo>
                      <a:lnTo>
                        <a:pt x="5144629" y="4591773"/>
                      </a:lnTo>
                      <a:lnTo>
                        <a:pt x="5099401" y="4598342"/>
                      </a:lnTo>
                      <a:lnTo>
                        <a:pt x="5054042" y="4606231"/>
                      </a:lnTo>
                      <a:lnTo>
                        <a:pt x="5008593" y="4615000"/>
                      </a:lnTo>
                      <a:lnTo>
                        <a:pt x="4959578" y="4622016"/>
                      </a:lnTo>
                      <a:lnTo>
                        <a:pt x="4908184" y="4627863"/>
                      </a:lnTo>
                      <a:lnTo>
                        <a:pt x="4855203" y="4632931"/>
                      </a:lnTo>
                      <a:lnTo>
                        <a:pt x="4802335" y="4636309"/>
                      </a:lnTo>
                      <a:lnTo>
                        <a:pt x="4749542" y="4638561"/>
                      </a:lnTo>
                      <a:lnTo>
                        <a:pt x="4696800" y="4640063"/>
                      </a:lnTo>
                      <a:lnTo>
                        <a:pt x="4652279" y="4641064"/>
                      </a:lnTo>
                      <a:lnTo>
                        <a:pt x="4613241" y="4641731"/>
                      </a:lnTo>
                      <a:lnTo>
                        <a:pt x="4577856" y="4642176"/>
                      </a:lnTo>
                      <a:lnTo>
                        <a:pt x="4519823" y="4642670"/>
                      </a:lnTo>
                      <a:lnTo>
                        <a:pt x="4494520" y="4642802"/>
                      </a:lnTo>
                      <a:lnTo>
                        <a:pt x="4463614" y="4635871"/>
                      </a:lnTo>
                      <a:lnTo>
                        <a:pt x="4428972" y="4624231"/>
                      </a:lnTo>
                      <a:lnTo>
                        <a:pt x="4391839" y="4609452"/>
                      </a:lnTo>
                      <a:lnTo>
                        <a:pt x="4357725" y="4596091"/>
                      </a:lnTo>
                      <a:lnTo>
                        <a:pt x="4294865" y="4571885"/>
                      </a:lnTo>
                      <a:lnTo>
                        <a:pt x="4232611" y="4546309"/>
                      </a:lnTo>
                      <a:lnTo>
                        <a:pt x="4178037" y="4521684"/>
                      </a:lnTo>
                      <a:lnTo>
                        <a:pt x="4117699" y="4483692"/>
                      </a:lnTo>
                      <a:lnTo>
                        <a:pt x="4067003" y="4437149"/>
                      </a:lnTo>
                      <a:lnTo>
                        <a:pt x="4040004" y="4384065"/>
                      </a:lnTo>
                      <a:lnTo>
                        <a:pt x="4020286" y="4332332"/>
                      </a:lnTo>
                      <a:lnTo>
                        <a:pt x="3999798" y="4277660"/>
                      </a:lnTo>
                      <a:lnTo>
                        <a:pt x="3972537" y="4222333"/>
                      </a:lnTo>
                      <a:lnTo>
                        <a:pt x="3949076" y="4179812"/>
                      </a:lnTo>
                    </a:path>
                  </a:pathLst>
                </a:custGeom>
                <a:ln w="355600" cap="flat" cmpd="sng" algn="ctr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" name="Freeform 3"/>
                <p:cNvSpPr/>
                <p:nvPr/>
              </p:nvSpPr>
              <p:spPr>
                <a:xfrm>
                  <a:off x="7343055" y="4347260"/>
                  <a:ext cx="1881829" cy="119217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81829" h="1192177">
                      <a:moveTo>
                        <a:pt x="83813" y="768406"/>
                      </a:moveTo>
                      <a:lnTo>
                        <a:pt x="81473" y="733614"/>
                      </a:lnTo>
                      <a:lnTo>
                        <a:pt x="67146" y="674748"/>
                      </a:lnTo>
                      <a:lnTo>
                        <a:pt x="58034" y="623303"/>
                      </a:lnTo>
                      <a:lnTo>
                        <a:pt x="53374" y="570940"/>
                      </a:lnTo>
                      <a:lnTo>
                        <a:pt x="50227" y="531823"/>
                      </a:lnTo>
                      <a:lnTo>
                        <a:pt x="24746" y="473018"/>
                      </a:lnTo>
                      <a:lnTo>
                        <a:pt x="6682" y="420887"/>
                      </a:lnTo>
                      <a:lnTo>
                        <a:pt x="4316" y="418573"/>
                      </a:lnTo>
                      <a:lnTo>
                        <a:pt x="2739" y="421710"/>
                      </a:lnTo>
                      <a:lnTo>
                        <a:pt x="0" y="472969"/>
                      </a:lnTo>
                      <a:lnTo>
                        <a:pt x="2787" y="529936"/>
                      </a:lnTo>
                      <a:lnTo>
                        <a:pt x="14181" y="573746"/>
                      </a:lnTo>
                      <a:lnTo>
                        <a:pt x="38993" y="625579"/>
                      </a:lnTo>
                      <a:lnTo>
                        <a:pt x="65254" y="679708"/>
                      </a:lnTo>
                      <a:lnTo>
                        <a:pt x="92316" y="741821"/>
                      </a:lnTo>
                      <a:lnTo>
                        <a:pt x="134842" y="804012"/>
                      </a:lnTo>
                      <a:lnTo>
                        <a:pt x="183296" y="865627"/>
                      </a:lnTo>
                      <a:lnTo>
                        <a:pt x="220381" y="927582"/>
                      </a:lnTo>
                      <a:lnTo>
                        <a:pt x="254289" y="988321"/>
                      </a:lnTo>
                      <a:lnTo>
                        <a:pt x="284453" y="1044915"/>
                      </a:lnTo>
                      <a:lnTo>
                        <a:pt x="326795" y="1094959"/>
                      </a:lnTo>
                      <a:lnTo>
                        <a:pt x="383929" y="1144216"/>
                      </a:lnTo>
                      <a:lnTo>
                        <a:pt x="420350" y="1168835"/>
                      </a:lnTo>
                      <a:lnTo>
                        <a:pt x="477106" y="1188227"/>
                      </a:lnTo>
                      <a:lnTo>
                        <a:pt x="493407" y="1192176"/>
                      </a:lnTo>
                      <a:lnTo>
                        <a:pt x="542715" y="1190325"/>
                      </a:lnTo>
                      <a:lnTo>
                        <a:pt x="572241" y="1186556"/>
                      </a:lnTo>
                      <a:lnTo>
                        <a:pt x="627021" y="1161816"/>
                      </a:lnTo>
                      <a:lnTo>
                        <a:pt x="698635" y="1123096"/>
                      </a:lnTo>
                      <a:lnTo>
                        <a:pt x="781473" y="1075055"/>
                      </a:lnTo>
                      <a:lnTo>
                        <a:pt x="847227" y="1037180"/>
                      </a:lnTo>
                      <a:lnTo>
                        <a:pt x="901592" y="1006080"/>
                      </a:lnTo>
                      <a:lnTo>
                        <a:pt x="948363" y="979498"/>
                      </a:lnTo>
                      <a:lnTo>
                        <a:pt x="992412" y="952417"/>
                      </a:lnTo>
                      <a:lnTo>
                        <a:pt x="1034646" y="925005"/>
                      </a:lnTo>
                      <a:lnTo>
                        <a:pt x="1075671" y="897372"/>
                      </a:lnTo>
                      <a:lnTo>
                        <a:pt x="1143964" y="856723"/>
                      </a:lnTo>
                      <a:lnTo>
                        <a:pt x="1230438" y="807396"/>
                      </a:lnTo>
                      <a:lnTo>
                        <a:pt x="1329031" y="752285"/>
                      </a:lnTo>
                      <a:lnTo>
                        <a:pt x="1413477" y="708525"/>
                      </a:lnTo>
                      <a:lnTo>
                        <a:pt x="1488491" y="672333"/>
                      </a:lnTo>
                      <a:lnTo>
                        <a:pt x="1557219" y="641187"/>
                      </a:lnTo>
                      <a:lnTo>
                        <a:pt x="1613565" y="615742"/>
                      </a:lnTo>
                      <a:lnTo>
                        <a:pt x="1661658" y="594101"/>
                      </a:lnTo>
                      <a:lnTo>
                        <a:pt x="1704248" y="574993"/>
                      </a:lnTo>
                      <a:lnTo>
                        <a:pt x="1740830" y="557576"/>
                      </a:lnTo>
                      <a:lnTo>
                        <a:pt x="1803315" y="525744"/>
                      </a:lnTo>
                      <a:lnTo>
                        <a:pt x="1836545" y="495999"/>
                      </a:lnTo>
                      <a:lnTo>
                        <a:pt x="1863467" y="438776"/>
                      </a:lnTo>
                      <a:lnTo>
                        <a:pt x="1878880" y="381243"/>
                      </a:lnTo>
                      <a:lnTo>
                        <a:pt x="1881828" y="348718"/>
                      </a:lnTo>
                      <a:lnTo>
                        <a:pt x="1855062" y="289810"/>
                      </a:lnTo>
                      <a:lnTo>
                        <a:pt x="1833184" y="252809"/>
                      </a:lnTo>
                      <a:lnTo>
                        <a:pt x="1790158" y="189861"/>
                      </a:lnTo>
                      <a:lnTo>
                        <a:pt x="1735833" y="127102"/>
                      </a:lnTo>
                      <a:lnTo>
                        <a:pt x="1674857" y="89827"/>
                      </a:lnTo>
                      <a:lnTo>
                        <a:pt x="1617208" y="55885"/>
                      </a:lnTo>
                      <a:lnTo>
                        <a:pt x="1559027" y="39832"/>
                      </a:lnTo>
                      <a:lnTo>
                        <a:pt x="1502195" y="29305"/>
                      </a:lnTo>
                      <a:lnTo>
                        <a:pt x="1445741" y="24625"/>
                      </a:lnTo>
                      <a:lnTo>
                        <a:pt x="1389287" y="16402"/>
                      </a:lnTo>
                      <a:lnTo>
                        <a:pt x="1337602" y="4312"/>
                      </a:lnTo>
                      <a:lnTo>
                        <a:pt x="1283546" y="711"/>
                      </a:lnTo>
                      <a:lnTo>
                        <a:pt x="1227807" y="0"/>
                      </a:lnTo>
                      <a:lnTo>
                        <a:pt x="1218482" y="4621"/>
                      </a:lnTo>
                      <a:lnTo>
                        <a:pt x="1212266" y="12381"/>
                      </a:lnTo>
                      <a:lnTo>
                        <a:pt x="1208122" y="22234"/>
                      </a:lnTo>
                      <a:lnTo>
                        <a:pt x="1207699" y="29972"/>
                      </a:lnTo>
                      <a:lnTo>
                        <a:pt x="1209757" y="36300"/>
                      </a:lnTo>
                      <a:lnTo>
                        <a:pt x="1220891" y="52467"/>
                      </a:lnTo>
                    </a:path>
                  </a:pathLst>
                </a:custGeom>
                <a:ln w="355600" cap="flat" cmpd="sng" algn="ctr">
                  <a:solidFill>
                    <a:srgbClr val="FF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6" name="Freeform 5"/>
              <p:cNvSpPr/>
              <p:nvPr/>
            </p:nvSpPr>
            <p:spPr>
              <a:xfrm>
                <a:off x="3441591" y="1140020"/>
                <a:ext cx="5459266" cy="1554091"/>
              </a:xfrm>
              <a:custGeom>
                <a:avLst/>
                <a:gdLst/>
                <a:ahLst/>
                <a:cxnLst/>
                <a:rect l="0" t="0" r="0" b="0"/>
                <a:pathLst>
                  <a:path w="5459266" h="1554091">
                    <a:moveTo>
                      <a:pt x="5459265" y="48515"/>
                    </a:moveTo>
                    <a:lnTo>
                      <a:pt x="5410002" y="48515"/>
                    </a:lnTo>
                    <a:lnTo>
                      <a:pt x="5358751" y="48515"/>
                    </a:lnTo>
                    <a:lnTo>
                      <a:pt x="5299632" y="49685"/>
                    </a:lnTo>
                    <a:lnTo>
                      <a:pt x="5237662" y="55751"/>
                    </a:lnTo>
                    <a:lnTo>
                      <a:pt x="5174846" y="59238"/>
                    </a:lnTo>
                    <a:lnTo>
                      <a:pt x="5111781" y="65990"/>
                    </a:lnTo>
                    <a:lnTo>
                      <a:pt x="5049810" y="68511"/>
                    </a:lnTo>
                    <a:lnTo>
                      <a:pt x="4995055" y="69258"/>
                    </a:lnTo>
                    <a:lnTo>
                      <a:pt x="4934038" y="69510"/>
                    </a:lnTo>
                    <a:lnTo>
                      <a:pt x="4871336" y="69560"/>
                    </a:lnTo>
                    <a:lnTo>
                      <a:pt x="4809861" y="69570"/>
                    </a:lnTo>
                    <a:lnTo>
                      <a:pt x="4759792" y="69572"/>
                    </a:lnTo>
                    <a:lnTo>
                      <a:pt x="4709082" y="69572"/>
                    </a:lnTo>
                    <a:lnTo>
                      <a:pt x="4646312" y="69572"/>
                    </a:lnTo>
                    <a:lnTo>
                      <a:pt x="4595260" y="66453"/>
                    </a:lnTo>
                    <a:lnTo>
                      <a:pt x="4543088" y="61239"/>
                    </a:lnTo>
                    <a:lnTo>
                      <a:pt x="4490585" y="59694"/>
                    </a:lnTo>
                    <a:lnTo>
                      <a:pt x="4434864" y="59237"/>
                    </a:lnTo>
                    <a:lnTo>
                      <a:pt x="4373901" y="59101"/>
                    </a:lnTo>
                    <a:lnTo>
                      <a:pt x="4314503" y="59061"/>
                    </a:lnTo>
                    <a:lnTo>
                      <a:pt x="4253620" y="59049"/>
                    </a:lnTo>
                    <a:lnTo>
                      <a:pt x="4193077" y="59045"/>
                    </a:lnTo>
                    <a:lnTo>
                      <a:pt x="4142383" y="59044"/>
                    </a:lnTo>
                    <a:lnTo>
                      <a:pt x="4093437" y="59044"/>
                    </a:lnTo>
                    <a:lnTo>
                      <a:pt x="4034977" y="59044"/>
                    </a:lnTo>
                    <a:lnTo>
                      <a:pt x="3986874" y="59044"/>
                    </a:lnTo>
                    <a:lnTo>
                      <a:pt x="3940363" y="59044"/>
                    </a:lnTo>
                    <a:lnTo>
                      <a:pt x="3890445" y="59044"/>
                    </a:lnTo>
                    <a:lnTo>
                      <a:pt x="3852661" y="59044"/>
                    </a:lnTo>
                    <a:lnTo>
                      <a:pt x="3795314" y="55924"/>
                    </a:lnTo>
                    <a:lnTo>
                      <a:pt x="3760369" y="53455"/>
                    </a:lnTo>
                    <a:lnTo>
                      <a:pt x="3702824" y="47591"/>
                    </a:lnTo>
                    <a:lnTo>
                      <a:pt x="3652681" y="42255"/>
                    </a:lnTo>
                    <a:lnTo>
                      <a:pt x="3603099" y="39884"/>
                    </a:lnTo>
                    <a:lnTo>
                      <a:pt x="3547528" y="38830"/>
                    </a:lnTo>
                    <a:lnTo>
                      <a:pt x="3493584" y="38362"/>
                    </a:lnTo>
                    <a:lnTo>
                      <a:pt x="3432228" y="38098"/>
                    </a:lnTo>
                    <a:lnTo>
                      <a:pt x="3383067" y="38036"/>
                    </a:lnTo>
                    <a:lnTo>
                      <a:pt x="3325132" y="32412"/>
                    </a:lnTo>
                    <a:lnTo>
                      <a:pt x="3262465" y="28437"/>
                    </a:lnTo>
                    <a:lnTo>
                      <a:pt x="3213360" y="27748"/>
                    </a:lnTo>
                    <a:lnTo>
                      <a:pt x="3161635" y="27544"/>
                    </a:lnTo>
                    <a:lnTo>
                      <a:pt x="3106437" y="27497"/>
                    </a:lnTo>
                    <a:lnTo>
                      <a:pt x="3046029" y="27475"/>
                    </a:lnTo>
                    <a:lnTo>
                      <a:pt x="2989935" y="27466"/>
                    </a:lnTo>
                    <a:lnTo>
                      <a:pt x="2928539" y="27461"/>
                    </a:lnTo>
                    <a:lnTo>
                      <a:pt x="2883515" y="27459"/>
                    </a:lnTo>
                    <a:lnTo>
                      <a:pt x="2828897" y="27459"/>
                    </a:lnTo>
                    <a:lnTo>
                      <a:pt x="2771900" y="27458"/>
                    </a:lnTo>
                    <a:lnTo>
                      <a:pt x="2710558" y="27458"/>
                    </a:lnTo>
                    <a:lnTo>
                      <a:pt x="2662632" y="27458"/>
                    </a:lnTo>
                    <a:lnTo>
                      <a:pt x="2608967" y="27458"/>
                    </a:lnTo>
                    <a:lnTo>
                      <a:pt x="2550020" y="27458"/>
                    </a:lnTo>
                    <a:lnTo>
                      <a:pt x="2516052" y="27458"/>
                    </a:lnTo>
                    <a:lnTo>
                      <a:pt x="2479369" y="27458"/>
                    </a:lnTo>
                    <a:lnTo>
                      <a:pt x="2440875" y="27458"/>
                    </a:lnTo>
                    <a:lnTo>
                      <a:pt x="2385626" y="27458"/>
                    </a:lnTo>
                    <a:lnTo>
                      <a:pt x="2325095" y="27458"/>
                    </a:lnTo>
                    <a:lnTo>
                      <a:pt x="2263876" y="27458"/>
                    </a:lnTo>
                    <a:lnTo>
                      <a:pt x="2220002" y="27458"/>
                    </a:lnTo>
                    <a:lnTo>
                      <a:pt x="2162418" y="27458"/>
                    </a:lnTo>
                    <a:lnTo>
                      <a:pt x="2108311" y="27458"/>
                    </a:lnTo>
                    <a:lnTo>
                      <a:pt x="2055234" y="27458"/>
                    </a:lnTo>
                    <a:lnTo>
                      <a:pt x="1998954" y="27458"/>
                    </a:lnTo>
                    <a:lnTo>
                      <a:pt x="1950571" y="27458"/>
                    </a:lnTo>
                    <a:lnTo>
                      <a:pt x="1904110" y="27458"/>
                    </a:lnTo>
                    <a:lnTo>
                      <a:pt x="1844732" y="27458"/>
                    </a:lnTo>
                    <a:lnTo>
                      <a:pt x="1794383" y="27458"/>
                    </a:lnTo>
                    <a:lnTo>
                      <a:pt x="1745539" y="27458"/>
                    </a:lnTo>
                    <a:lnTo>
                      <a:pt x="1687113" y="27458"/>
                    </a:lnTo>
                    <a:lnTo>
                      <a:pt x="1639017" y="27458"/>
                    </a:lnTo>
                    <a:lnTo>
                      <a:pt x="1578768" y="34694"/>
                    </a:lnTo>
                    <a:lnTo>
                      <a:pt x="1521807" y="37336"/>
                    </a:lnTo>
                    <a:lnTo>
                      <a:pt x="1465495" y="37858"/>
                    </a:lnTo>
                    <a:lnTo>
                      <a:pt x="1402076" y="39131"/>
                    </a:lnTo>
                    <a:lnTo>
                      <a:pt x="1343275" y="46315"/>
                    </a:lnTo>
                    <a:lnTo>
                      <a:pt x="1286600" y="48081"/>
                    </a:lnTo>
                    <a:lnTo>
                      <a:pt x="1229175" y="48429"/>
                    </a:lnTo>
                    <a:lnTo>
                      <a:pt x="1178637" y="48490"/>
                    </a:lnTo>
                    <a:lnTo>
                      <a:pt x="1122069" y="48508"/>
                    </a:lnTo>
                    <a:lnTo>
                      <a:pt x="1059848" y="48514"/>
                    </a:lnTo>
                    <a:lnTo>
                      <a:pt x="1002497" y="48515"/>
                    </a:lnTo>
                    <a:lnTo>
                      <a:pt x="946108" y="49685"/>
                    </a:lnTo>
                    <a:lnTo>
                      <a:pt x="889910" y="59968"/>
                    </a:lnTo>
                    <a:lnTo>
                      <a:pt x="850907" y="72966"/>
                    </a:lnTo>
                    <a:lnTo>
                      <a:pt x="800698" y="92729"/>
                    </a:lnTo>
                    <a:lnTo>
                      <a:pt x="744549" y="104172"/>
                    </a:lnTo>
                    <a:lnTo>
                      <a:pt x="681466" y="143521"/>
                    </a:lnTo>
                    <a:lnTo>
                      <a:pt x="629187" y="179846"/>
                    </a:lnTo>
                    <a:lnTo>
                      <a:pt x="569323" y="223812"/>
                    </a:lnTo>
                    <a:lnTo>
                      <a:pt x="513933" y="277267"/>
                    </a:lnTo>
                    <a:lnTo>
                      <a:pt x="457837" y="322054"/>
                    </a:lnTo>
                    <a:lnTo>
                      <a:pt x="400310" y="364374"/>
                    </a:lnTo>
                    <a:lnTo>
                      <a:pt x="346429" y="402513"/>
                    </a:lnTo>
                    <a:lnTo>
                      <a:pt x="292396" y="452581"/>
                    </a:lnTo>
                    <a:lnTo>
                      <a:pt x="242198" y="495012"/>
                    </a:lnTo>
                    <a:lnTo>
                      <a:pt x="179120" y="550573"/>
                    </a:lnTo>
                    <a:lnTo>
                      <a:pt x="119903" y="597757"/>
                    </a:lnTo>
                    <a:lnTo>
                      <a:pt x="79079" y="659323"/>
                    </a:lnTo>
                    <a:lnTo>
                      <a:pt x="51870" y="703277"/>
                    </a:lnTo>
                    <a:lnTo>
                      <a:pt x="11933" y="763547"/>
                    </a:lnTo>
                    <a:lnTo>
                      <a:pt x="2512" y="788227"/>
                    </a:lnTo>
                    <a:lnTo>
                      <a:pt x="0" y="801359"/>
                    </a:lnTo>
                    <a:lnTo>
                      <a:pt x="1835" y="811284"/>
                    </a:lnTo>
                    <a:lnTo>
                      <a:pt x="6567" y="819070"/>
                    </a:lnTo>
                    <a:lnTo>
                      <a:pt x="13232" y="825431"/>
                    </a:lnTo>
                    <a:lnTo>
                      <a:pt x="39354" y="832499"/>
                    </a:lnTo>
                    <a:lnTo>
                      <a:pt x="102138" y="837036"/>
                    </a:lnTo>
                    <a:lnTo>
                      <a:pt x="162292" y="826553"/>
                    </a:lnTo>
                    <a:lnTo>
                      <a:pt x="182812" y="818959"/>
                    </a:lnTo>
                    <a:lnTo>
                      <a:pt x="222410" y="788341"/>
                    </a:lnTo>
                    <a:lnTo>
                      <a:pt x="262633" y="729124"/>
                    </a:lnTo>
                    <a:lnTo>
                      <a:pt x="307766" y="667282"/>
                    </a:lnTo>
                    <a:lnTo>
                      <a:pt x="323571" y="640515"/>
                    </a:lnTo>
                    <a:lnTo>
                      <a:pt x="370622" y="580054"/>
                    </a:lnTo>
                    <a:lnTo>
                      <a:pt x="426868" y="518688"/>
                    </a:lnTo>
                    <a:lnTo>
                      <a:pt x="479094" y="459840"/>
                    </a:lnTo>
                    <a:lnTo>
                      <a:pt x="522761" y="418060"/>
                    </a:lnTo>
                    <a:lnTo>
                      <a:pt x="560664" y="391310"/>
                    </a:lnTo>
                    <a:lnTo>
                      <a:pt x="621545" y="336638"/>
                    </a:lnTo>
                    <a:lnTo>
                      <a:pt x="679449" y="287181"/>
                    </a:lnTo>
                    <a:lnTo>
                      <a:pt x="740105" y="238029"/>
                    </a:lnTo>
                    <a:lnTo>
                      <a:pt x="802670" y="188895"/>
                    </a:lnTo>
                    <a:lnTo>
                      <a:pt x="859513" y="141192"/>
                    </a:lnTo>
                    <a:lnTo>
                      <a:pt x="921589" y="103637"/>
                    </a:lnTo>
                    <a:lnTo>
                      <a:pt x="984664" y="71528"/>
                    </a:lnTo>
                    <a:lnTo>
                      <a:pt x="1042736" y="22688"/>
                    </a:lnTo>
                    <a:lnTo>
                      <a:pt x="1070364" y="309"/>
                    </a:lnTo>
                    <a:lnTo>
                      <a:pt x="1069870" y="0"/>
                    </a:lnTo>
                    <a:lnTo>
                      <a:pt x="1025006" y="31865"/>
                    </a:lnTo>
                    <a:lnTo>
                      <a:pt x="967620" y="86761"/>
                    </a:lnTo>
                    <a:lnTo>
                      <a:pt x="908451" y="143467"/>
                    </a:lnTo>
                    <a:lnTo>
                      <a:pt x="850038" y="198840"/>
                    </a:lnTo>
                    <a:lnTo>
                      <a:pt x="789718" y="255131"/>
                    </a:lnTo>
                    <a:lnTo>
                      <a:pt x="761531" y="291969"/>
                    </a:lnTo>
                    <a:lnTo>
                      <a:pt x="748658" y="323811"/>
                    </a:lnTo>
                    <a:lnTo>
                      <a:pt x="743716" y="375899"/>
                    </a:lnTo>
                    <a:lnTo>
                      <a:pt x="735423" y="439155"/>
                    </a:lnTo>
                    <a:lnTo>
                      <a:pt x="732653" y="499722"/>
                    </a:lnTo>
                    <a:lnTo>
                      <a:pt x="726516" y="551503"/>
                    </a:lnTo>
                    <a:lnTo>
                      <a:pt x="712869" y="594357"/>
                    </a:lnTo>
                    <a:lnTo>
                      <a:pt x="665383" y="651458"/>
                    </a:lnTo>
                    <a:lnTo>
                      <a:pt x="622943" y="692078"/>
                    </a:lnTo>
                    <a:lnTo>
                      <a:pt x="564220" y="733459"/>
                    </a:lnTo>
                    <a:lnTo>
                      <a:pt x="529682" y="769210"/>
                    </a:lnTo>
                    <a:lnTo>
                      <a:pt x="503102" y="826872"/>
                    </a:lnTo>
                    <a:lnTo>
                      <a:pt x="457980" y="883137"/>
                    </a:lnTo>
                    <a:lnTo>
                      <a:pt x="424427" y="940570"/>
                    </a:lnTo>
                    <a:lnTo>
                      <a:pt x="408049" y="966764"/>
                    </a:lnTo>
                    <a:lnTo>
                      <a:pt x="400832" y="987730"/>
                    </a:lnTo>
                    <a:lnTo>
                      <a:pt x="390230" y="1047392"/>
                    </a:lnTo>
                    <a:lnTo>
                      <a:pt x="383316" y="1096639"/>
                    </a:lnTo>
                    <a:lnTo>
                      <a:pt x="360959" y="1150064"/>
                    </a:lnTo>
                    <a:lnTo>
                      <a:pt x="354528" y="1203748"/>
                    </a:lnTo>
                    <a:lnTo>
                      <a:pt x="353257" y="1259412"/>
                    </a:lnTo>
                    <a:lnTo>
                      <a:pt x="353006" y="1315468"/>
                    </a:lnTo>
                    <a:lnTo>
                      <a:pt x="352957" y="1371601"/>
                    </a:lnTo>
                    <a:lnTo>
                      <a:pt x="352947" y="1427749"/>
                    </a:lnTo>
                    <a:lnTo>
                      <a:pt x="352945" y="1483901"/>
                    </a:lnTo>
                    <a:lnTo>
                      <a:pt x="352944" y="1541612"/>
                    </a:lnTo>
                    <a:lnTo>
                      <a:pt x="352944" y="1554090"/>
                    </a:lnTo>
                  </a:path>
                </a:pathLst>
              </a:custGeom>
              <a:ln w="355599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8932446" y="925323"/>
                <a:ext cx="357951" cy="3042737"/>
              </a:xfrm>
              <a:custGeom>
                <a:avLst/>
                <a:gdLst/>
                <a:ahLst/>
                <a:cxnLst/>
                <a:rect l="0" t="0" r="0" b="0"/>
                <a:pathLst>
                  <a:path w="357951" h="3042737">
                    <a:moveTo>
                      <a:pt x="305323" y="3042736"/>
                    </a:moveTo>
                    <a:lnTo>
                      <a:pt x="310913" y="3025968"/>
                    </a:lnTo>
                    <a:lnTo>
                      <a:pt x="348203" y="2968488"/>
                    </a:lnTo>
                    <a:lnTo>
                      <a:pt x="356037" y="2918409"/>
                    </a:lnTo>
                    <a:lnTo>
                      <a:pt x="357393" y="2873837"/>
                    </a:lnTo>
                    <a:lnTo>
                      <a:pt x="357796" y="2811498"/>
                    </a:lnTo>
                    <a:lnTo>
                      <a:pt x="357915" y="2750392"/>
                    </a:lnTo>
                    <a:lnTo>
                      <a:pt x="357950" y="2701612"/>
                    </a:lnTo>
                    <a:lnTo>
                      <a:pt x="354842" y="2640088"/>
                    </a:lnTo>
                    <a:lnTo>
                      <a:pt x="343311" y="2583134"/>
                    </a:lnTo>
                    <a:lnTo>
                      <a:pt x="322038" y="2548979"/>
                    </a:lnTo>
                    <a:lnTo>
                      <a:pt x="284619" y="2497490"/>
                    </a:lnTo>
                    <a:lnTo>
                      <a:pt x="261849" y="2445133"/>
                    </a:lnTo>
                    <a:lnTo>
                      <a:pt x="247256" y="2391420"/>
                    </a:lnTo>
                    <a:lnTo>
                      <a:pt x="240040" y="2328817"/>
                    </a:lnTo>
                    <a:lnTo>
                      <a:pt x="237235" y="2314106"/>
                    </a:lnTo>
                    <a:lnTo>
                      <a:pt x="231855" y="2303129"/>
                    </a:lnTo>
                    <a:lnTo>
                      <a:pt x="179303" y="2246809"/>
                    </a:lnTo>
                    <a:lnTo>
                      <a:pt x="152335" y="2189316"/>
                    </a:lnTo>
                    <a:lnTo>
                      <a:pt x="133546" y="2128293"/>
                    </a:lnTo>
                    <a:lnTo>
                      <a:pt x="112122" y="2069305"/>
                    </a:lnTo>
                    <a:lnTo>
                      <a:pt x="95411" y="2014499"/>
                    </a:lnTo>
                    <a:lnTo>
                      <a:pt x="78462" y="1957599"/>
                    </a:lnTo>
                    <a:lnTo>
                      <a:pt x="68734" y="1896655"/>
                    </a:lnTo>
                    <a:lnTo>
                      <a:pt x="55568" y="1839568"/>
                    </a:lnTo>
                    <a:lnTo>
                      <a:pt x="44620" y="1780318"/>
                    </a:lnTo>
                    <a:lnTo>
                      <a:pt x="34505" y="1731161"/>
                    </a:lnTo>
                    <a:lnTo>
                      <a:pt x="32160" y="1671408"/>
                    </a:lnTo>
                    <a:lnTo>
                      <a:pt x="31696" y="1614545"/>
                    </a:lnTo>
                    <a:lnTo>
                      <a:pt x="31605" y="1558252"/>
                    </a:lnTo>
                    <a:lnTo>
                      <a:pt x="25997" y="1507662"/>
                    </a:lnTo>
                    <a:lnTo>
                      <a:pt x="13372" y="1450088"/>
                    </a:lnTo>
                    <a:lnTo>
                      <a:pt x="11087" y="1396219"/>
                    </a:lnTo>
                    <a:lnTo>
                      <a:pt x="9467" y="1340518"/>
                    </a:lnTo>
                    <a:lnTo>
                      <a:pt x="2214" y="1284455"/>
                    </a:lnTo>
                    <a:lnTo>
                      <a:pt x="434" y="1222731"/>
                    </a:lnTo>
                    <a:lnTo>
                      <a:pt x="83" y="1162619"/>
                    </a:lnTo>
                    <a:lnTo>
                      <a:pt x="14" y="1105685"/>
                    </a:lnTo>
                    <a:lnTo>
                      <a:pt x="0" y="1043789"/>
                    </a:lnTo>
                    <a:lnTo>
                      <a:pt x="1167" y="984813"/>
                    </a:lnTo>
                    <a:lnTo>
                      <a:pt x="9062" y="921664"/>
                    </a:lnTo>
                    <a:lnTo>
                      <a:pt x="11406" y="867752"/>
                    </a:lnTo>
                    <a:lnTo>
                      <a:pt x="19552" y="805686"/>
                    </a:lnTo>
                    <a:lnTo>
                      <a:pt x="21926" y="750737"/>
                    </a:lnTo>
                    <a:lnTo>
                      <a:pt x="32448" y="697942"/>
                    </a:lnTo>
                    <a:lnTo>
                      <a:pt x="45792" y="647782"/>
                    </a:lnTo>
                    <a:lnTo>
                      <a:pt x="65758" y="592814"/>
                    </a:lnTo>
                    <a:lnTo>
                      <a:pt x="73684" y="553245"/>
                    </a:lnTo>
                    <a:lnTo>
                      <a:pt x="99832" y="493097"/>
                    </a:lnTo>
                    <a:lnTo>
                      <a:pt x="110153" y="433056"/>
                    </a:lnTo>
                    <a:lnTo>
                      <a:pt x="123398" y="376089"/>
                    </a:lnTo>
                    <a:lnTo>
                      <a:pt x="125758" y="322294"/>
                    </a:lnTo>
                    <a:lnTo>
                      <a:pt x="125053" y="267777"/>
                    </a:lnTo>
                    <a:lnTo>
                      <a:pt x="117982" y="215761"/>
                    </a:lnTo>
                    <a:lnTo>
                      <a:pt x="110650" y="161032"/>
                    </a:lnTo>
                    <a:lnTo>
                      <a:pt x="94536" y="105694"/>
                    </a:lnTo>
                    <a:lnTo>
                      <a:pt x="80672" y="63252"/>
                    </a:lnTo>
                    <a:lnTo>
                      <a:pt x="67438" y="45269"/>
                    </a:lnTo>
                    <a:lnTo>
                      <a:pt x="21054" y="0"/>
                    </a:lnTo>
                  </a:path>
                </a:pathLst>
              </a:custGeom>
              <a:ln w="355600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Freeform 8"/>
            <p:cNvSpPr/>
            <p:nvPr/>
          </p:nvSpPr>
          <p:spPr>
            <a:xfrm>
              <a:off x="8150349" y="3053264"/>
              <a:ext cx="977859" cy="1747731"/>
            </a:xfrm>
            <a:custGeom>
              <a:avLst/>
              <a:gdLst/>
              <a:ahLst/>
              <a:cxnLst/>
              <a:rect l="0" t="0" r="0" b="0"/>
              <a:pathLst>
                <a:path w="977859" h="1747731">
                  <a:moveTo>
                    <a:pt x="819931" y="1747730"/>
                  </a:moveTo>
                  <a:lnTo>
                    <a:pt x="835572" y="1697298"/>
                  </a:lnTo>
                  <a:lnTo>
                    <a:pt x="846272" y="1642321"/>
                  </a:lnTo>
                  <a:lnTo>
                    <a:pt x="853599" y="1583756"/>
                  </a:lnTo>
                  <a:lnTo>
                    <a:pt x="860376" y="1526868"/>
                  </a:lnTo>
                  <a:lnTo>
                    <a:pt x="868951" y="1467710"/>
                  </a:lnTo>
                  <a:lnTo>
                    <a:pt x="868738" y="1414084"/>
                  </a:lnTo>
                  <a:lnTo>
                    <a:pt x="862680" y="1392383"/>
                  </a:lnTo>
                  <a:lnTo>
                    <a:pt x="839727" y="1359387"/>
                  </a:lnTo>
                  <a:lnTo>
                    <a:pt x="784787" y="1302071"/>
                  </a:lnTo>
                  <a:lnTo>
                    <a:pt x="762594" y="1282151"/>
                  </a:lnTo>
                  <a:lnTo>
                    <a:pt x="703705" y="1256813"/>
                  </a:lnTo>
                  <a:lnTo>
                    <a:pt x="651420" y="1233318"/>
                  </a:lnTo>
                  <a:lnTo>
                    <a:pt x="590491" y="1208315"/>
                  </a:lnTo>
                  <a:lnTo>
                    <a:pt x="552212" y="1182215"/>
                  </a:lnTo>
                  <a:lnTo>
                    <a:pt x="543017" y="1162208"/>
                  </a:lnTo>
                  <a:lnTo>
                    <a:pt x="540565" y="1150322"/>
                  </a:lnTo>
                  <a:lnTo>
                    <a:pt x="544080" y="1124637"/>
                  </a:lnTo>
                  <a:lnTo>
                    <a:pt x="571865" y="1064513"/>
                  </a:lnTo>
                  <a:lnTo>
                    <a:pt x="619954" y="1001198"/>
                  </a:lnTo>
                  <a:lnTo>
                    <a:pt x="632786" y="985440"/>
                  </a:lnTo>
                  <a:lnTo>
                    <a:pt x="654372" y="936478"/>
                  </a:lnTo>
                  <a:lnTo>
                    <a:pt x="661665" y="886407"/>
                  </a:lnTo>
                  <a:lnTo>
                    <a:pt x="671131" y="847685"/>
                  </a:lnTo>
                  <a:lnTo>
                    <a:pt x="694699" y="812455"/>
                  </a:lnTo>
                  <a:lnTo>
                    <a:pt x="706950" y="796269"/>
                  </a:lnTo>
                  <a:lnTo>
                    <a:pt x="722764" y="768596"/>
                  </a:lnTo>
                  <a:lnTo>
                    <a:pt x="777368" y="713025"/>
                  </a:lnTo>
                  <a:lnTo>
                    <a:pt x="821334" y="651133"/>
                  </a:lnTo>
                  <a:lnTo>
                    <a:pt x="832377" y="591576"/>
                  </a:lnTo>
                  <a:lnTo>
                    <a:pt x="848259" y="537214"/>
                  </a:lnTo>
                  <a:lnTo>
                    <a:pt x="858975" y="491771"/>
                  </a:lnTo>
                  <a:lnTo>
                    <a:pt x="868876" y="431481"/>
                  </a:lnTo>
                  <a:lnTo>
                    <a:pt x="877675" y="370090"/>
                  </a:lnTo>
                  <a:lnTo>
                    <a:pt x="890720" y="312945"/>
                  </a:lnTo>
                  <a:lnTo>
                    <a:pt x="893056" y="259128"/>
                  </a:lnTo>
                  <a:lnTo>
                    <a:pt x="893517" y="203437"/>
                  </a:lnTo>
                  <a:lnTo>
                    <a:pt x="893608" y="147376"/>
                  </a:lnTo>
                  <a:lnTo>
                    <a:pt x="899214" y="96832"/>
                  </a:lnTo>
                  <a:lnTo>
                    <a:pt x="900862" y="93800"/>
                  </a:lnTo>
                  <a:lnTo>
                    <a:pt x="901961" y="96459"/>
                  </a:lnTo>
                  <a:lnTo>
                    <a:pt x="903965" y="159925"/>
                  </a:lnTo>
                  <a:lnTo>
                    <a:pt x="904120" y="220063"/>
                  </a:lnTo>
                  <a:lnTo>
                    <a:pt x="904151" y="279862"/>
                  </a:lnTo>
                  <a:lnTo>
                    <a:pt x="907277" y="333615"/>
                  </a:lnTo>
                  <a:lnTo>
                    <a:pt x="913223" y="383964"/>
                  </a:lnTo>
                  <a:lnTo>
                    <a:pt x="921633" y="438970"/>
                  </a:lnTo>
                  <a:lnTo>
                    <a:pt x="927627" y="491775"/>
                  </a:lnTo>
                  <a:lnTo>
                    <a:pt x="934141" y="541937"/>
                  </a:lnTo>
                  <a:lnTo>
                    <a:pt x="935428" y="596906"/>
                  </a:lnTo>
                  <a:lnTo>
                    <a:pt x="935681" y="652824"/>
                  </a:lnTo>
                  <a:lnTo>
                    <a:pt x="933377" y="678529"/>
                  </a:lnTo>
                  <a:lnTo>
                    <a:pt x="918925" y="706153"/>
                  </a:lnTo>
                  <a:lnTo>
                    <a:pt x="880656" y="749239"/>
                  </a:lnTo>
                  <a:lnTo>
                    <a:pt x="821804" y="788939"/>
                  </a:lnTo>
                  <a:lnTo>
                    <a:pt x="760043" y="823356"/>
                  </a:lnTo>
                  <a:lnTo>
                    <a:pt x="733556" y="839792"/>
                  </a:lnTo>
                  <a:lnTo>
                    <a:pt x="675542" y="867905"/>
                  </a:lnTo>
                  <a:lnTo>
                    <a:pt x="616861" y="907883"/>
                  </a:lnTo>
                  <a:lnTo>
                    <a:pt x="556452" y="940360"/>
                  </a:lnTo>
                  <a:lnTo>
                    <a:pt x="494694" y="973193"/>
                  </a:lnTo>
                  <a:lnTo>
                    <a:pt x="459762" y="997297"/>
                  </a:lnTo>
                  <a:lnTo>
                    <a:pt x="411369" y="1019711"/>
                  </a:lnTo>
                  <a:lnTo>
                    <a:pt x="350860" y="1080660"/>
                  </a:lnTo>
                  <a:lnTo>
                    <a:pt x="293553" y="1137067"/>
                  </a:lnTo>
                  <a:lnTo>
                    <a:pt x="257247" y="1171001"/>
                  </a:lnTo>
                  <a:lnTo>
                    <a:pt x="231290" y="1187163"/>
                  </a:lnTo>
                  <a:lnTo>
                    <a:pt x="212810" y="1210800"/>
                  </a:lnTo>
                  <a:lnTo>
                    <a:pt x="188487" y="1228591"/>
                  </a:lnTo>
                  <a:lnTo>
                    <a:pt x="148728" y="1287098"/>
                  </a:lnTo>
                  <a:lnTo>
                    <a:pt x="116947" y="1347878"/>
                  </a:lnTo>
                  <a:lnTo>
                    <a:pt x="109750" y="1369977"/>
                  </a:lnTo>
                  <a:lnTo>
                    <a:pt x="99162" y="1430426"/>
                  </a:lnTo>
                  <a:lnTo>
                    <a:pt x="91095" y="1492660"/>
                  </a:lnTo>
                  <a:lnTo>
                    <a:pt x="76775" y="1548545"/>
                  </a:lnTo>
                  <a:lnTo>
                    <a:pt x="73269" y="1601194"/>
                  </a:lnTo>
                  <a:lnTo>
                    <a:pt x="66988" y="1651065"/>
                  </a:lnTo>
                  <a:lnTo>
                    <a:pt x="52214" y="1678404"/>
                  </a:lnTo>
                  <a:lnTo>
                    <a:pt x="44908" y="1682796"/>
                  </a:lnTo>
                  <a:lnTo>
                    <a:pt x="27430" y="1684556"/>
                  </a:lnTo>
                  <a:lnTo>
                    <a:pt x="21366" y="1679878"/>
                  </a:lnTo>
                  <a:lnTo>
                    <a:pt x="5245" y="1631532"/>
                  </a:lnTo>
                  <a:lnTo>
                    <a:pt x="0" y="1581321"/>
                  </a:lnTo>
                  <a:lnTo>
                    <a:pt x="2082" y="1529463"/>
                  </a:lnTo>
                  <a:lnTo>
                    <a:pt x="15530" y="1473193"/>
                  </a:lnTo>
                  <a:lnTo>
                    <a:pt x="18929" y="1420497"/>
                  </a:lnTo>
                  <a:lnTo>
                    <a:pt x="19599" y="1365027"/>
                  </a:lnTo>
                  <a:lnTo>
                    <a:pt x="20902" y="1310180"/>
                  </a:lnTo>
                  <a:lnTo>
                    <a:pt x="34414" y="1253503"/>
                  </a:lnTo>
                  <a:lnTo>
                    <a:pt x="50102" y="1227076"/>
                  </a:lnTo>
                  <a:lnTo>
                    <a:pt x="104082" y="1168751"/>
                  </a:lnTo>
                  <a:lnTo>
                    <a:pt x="140269" y="1134750"/>
                  </a:lnTo>
                  <a:lnTo>
                    <a:pt x="190755" y="1101008"/>
                  </a:lnTo>
                  <a:lnTo>
                    <a:pt x="247844" y="1045793"/>
                  </a:lnTo>
                  <a:lnTo>
                    <a:pt x="284356" y="1026153"/>
                  </a:lnTo>
                  <a:lnTo>
                    <a:pt x="346270" y="1003837"/>
                  </a:lnTo>
                  <a:lnTo>
                    <a:pt x="409330" y="974265"/>
                  </a:lnTo>
                  <a:lnTo>
                    <a:pt x="471321" y="940641"/>
                  </a:lnTo>
                  <a:lnTo>
                    <a:pt x="531969" y="887770"/>
                  </a:lnTo>
                  <a:lnTo>
                    <a:pt x="588509" y="838762"/>
                  </a:lnTo>
                  <a:lnTo>
                    <a:pt x="647837" y="782618"/>
                  </a:lnTo>
                  <a:lnTo>
                    <a:pt x="711133" y="719447"/>
                  </a:lnTo>
                  <a:lnTo>
                    <a:pt x="738042" y="690201"/>
                  </a:lnTo>
                  <a:lnTo>
                    <a:pt x="778467" y="629241"/>
                  </a:lnTo>
                  <a:lnTo>
                    <a:pt x="816868" y="568322"/>
                  </a:lnTo>
                  <a:lnTo>
                    <a:pt x="832671" y="540009"/>
                  </a:lnTo>
                  <a:lnTo>
                    <a:pt x="879722" y="476821"/>
                  </a:lnTo>
                  <a:lnTo>
                    <a:pt x="898118" y="431098"/>
                  </a:lnTo>
                  <a:lnTo>
                    <a:pt x="908952" y="370040"/>
                  </a:lnTo>
                  <a:lnTo>
                    <a:pt x="915894" y="320622"/>
                  </a:lnTo>
                  <a:lnTo>
                    <a:pt x="931130" y="279665"/>
                  </a:lnTo>
                  <a:lnTo>
                    <a:pt x="934832" y="227208"/>
                  </a:lnTo>
                  <a:lnTo>
                    <a:pt x="942800" y="169446"/>
                  </a:lnTo>
                  <a:lnTo>
                    <a:pt x="946414" y="114157"/>
                  </a:lnTo>
                  <a:lnTo>
                    <a:pt x="955544" y="61380"/>
                  </a:lnTo>
                  <a:lnTo>
                    <a:pt x="977858" y="0"/>
                  </a:lnTo>
                </a:path>
              </a:pathLst>
            </a:custGeom>
            <a:ln w="266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48269" y="1263419"/>
              <a:ext cx="4958924" cy="1263421"/>
            </a:xfrm>
            <a:custGeom>
              <a:avLst/>
              <a:gdLst/>
              <a:ahLst/>
              <a:cxnLst/>
              <a:rect l="0" t="0" r="0" b="0"/>
              <a:pathLst>
                <a:path w="4958924" h="1263421">
                  <a:moveTo>
                    <a:pt x="4958923" y="1263420"/>
                  </a:moveTo>
                  <a:lnTo>
                    <a:pt x="4957752" y="1209261"/>
                  </a:lnTo>
                  <a:lnTo>
                    <a:pt x="4950589" y="1156796"/>
                  </a:lnTo>
                  <a:lnTo>
                    <a:pt x="4943239" y="1101718"/>
                  </a:lnTo>
                  <a:lnTo>
                    <a:pt x="4939457" y="1048612"/>
                  </a:lnTo>
                  <a:lnTo>
                    <a:pt x="4935454" y="990135"/>
                  </a:lnTo>
                  <a:lnTo>
                    <a:pt x="4932748" y="954888"/>
                  </a:lnTo>
                  <a:lnTo>
                    <a:pt x="4929775" y="920862"/>
                  </a:lnTo>
                  <a:lnTo>
                    <a:pt x="4926623" y="887649"/>
                  </a:lnTo>
                  <a:lnTo>
                    <a:pt x="4921170" y="828519"/>
                  </a:lnTo>
                  <a:lnTo>
                    <a:pt x="4916931" y="767753"/>
                  </a:lnTo>
                  <a:lnTo>
                    <a:pt x="4908786" y="715563"/>
                  </a:lnTo>
                  <a:lnTo>
                    <a:pt x="4895554" y="662182"/>
                  </a:lnTo>
                  <a:lnTo>
                    <a:pt x="4881675" y="612513"/>
                  </a:lnTo>
                  <a:lnTo>
                    <a:pt x="4868438" y="593542"/>
                  </a:lnTo>
                  <a:lnTo>
                    <a:pt x="4831345" y="562299"/>
                  </a:lnTo>
                  <a:lnTo>
                    <a:pt x="4784157" y="538494"/>
                  </a:lnTo>
                  <a:lnTo>
                    <a:pt x="4758831" y="506344"/>
                  </a:lnTo>
                  <a:lnTo>
                    <a:pt x="4729077" y="444623"/>
                  </a:lnTo>
                  <a:lnTo>
                    <a:pt x="4681121" y="407715"/>
                  </a:lnTo>
                  <a:lnTo>
                    <a:pt x="4621654" y="374492"/>
                  </a:lnTo>
                  <a:lnTo>
                    <a:pt x="4592659" y="352986"/>
                  </a:lnTo>
                  <a:lnTo>
                    <a:pt x="4575619" y="324907"/>
                  </a:lnTo>
                  <a:lnTo>
                    <a:pt x="4552062" y="263083"/>
                  </a:lnTo>
                  <a:lnTo>
                    <a:pt x="4529615" y="200030"/>
                  </a:lnTo>
                  <a:lnTo>
                    <a:pt x="4498565" y="152987"/>
                  </a:lnTo>
                  <a:lnTo>
                    <a:pt x="4443002" y="94838"/>
                  </a:lnTo>
                  <a:lnTo>
                    <a:pt x="4427807" y="81925"/>
                  </a:lnTo>
                  <a:lnTo>
                    <a:pt x="4379237" y="60283"/>
                  </a:lnTo>
                  <a:lnTo>
                    <a:pt x="4318798" y="50529"/>
                  </a:lnTo>
                  <a:lnTo>
                    <a:pt x="4255915" y="43222"/>
                  </a:lnTo>
                  <a:lnTo>
                    <a:pt x="4200651" y="42333"/>
                  </a:lnTo>
                  <a:lnTo>
                    <a:pt x="4137888" y="34907"/>
                  </a:lnTo>
                  <a:lnTo>
                    <a:pt x="4076171" y="26434"/>
                  </a:lnTo>
                  <a:lnTo>
                    <a:pt x="4024333" y="22119"/>
                  </a:lnTo>
                  <a:lnTo>
                    <a:pt x="3969034" y="21267"/>
                  </a:lnTo>
                  <a:lnTo>
                    <a:pt x="3918640" y="15510"/>
                  </a:lnTo>
                  <a:lnTo>
                    <a:pt x="3861108" y="2851"/>
                  </a:lnTo>
                  <a:lnTo>
                    <a:pt x="3807244" y="564"/>
                  </a:lnTo>
                  <a:lnTo>
                    <a:pt x="3751544" y="112"/>
                  </a:lnTo>
                  <a:lnTo>
                    <a:pt x="3695481" y="22"/>
                  </a:lnTo>
                  <a:lnTo>
                    <a:pt x="3633757" y="5"/>
                  </a:lnTo>
                  <a:lnTo>
                    <a:pt x="3573645" y="1"/>
                  </a:lnTo>
                  <a:lnTo>
                    <a:pt x="3516711" y="0"/>
                  </a:lnTo>
                  <a:lnTo>
                    <a:pt x="3460404" y="0"/>
                  </a:lnTo>
                  <a:lnTo>
                    <a:pt x="3404222" y="0"/>
                  </a:lnTo>
                  <a:lnTo>
                    <a:pt x="3348064" y="0"/>
                  </a:lnTo>
                  <a:lnTo>
                    <a:pt x="3285108" y="7236"/>
                  </a:lnTo>
                  <a:lnTo>
                    <a:pt x="3231599" y="9878"/>
                  </a:lnTo>
                  <a:lnTo>
                    <a:pt x="3175969" y="10400"/>
                  </a:lnTo>
                  <a:lnTo>
                    <a:pt x="3119920" y="10503"/>
                  </a:lnTo>
                  <a:lnTo>
                    <a:pt x="3063788" y="10524"/>
                  </a:lnTo>
                  <a:lnTo>
                    <a:pt x="3007640" y="10528"/>
                  </a:lnTo>
                  <a:lnTo>
                    <a:pt x="2950319" y="10529"/>
                  </a:lnTo>
                  <a:lnTo>
                    <a:pt x="2887004" y="10529"/>
                  </a:lnTo>
                  <a:lnTo>
                    <a:pt x="2829090" y="10529"/>
                  </a:lnTo>
                  <a:lnTo>
                    <a:pt x="2772590" y="10529"/>
                  </a:lnTo>
                  <a:lnTo>
                    <a:pt x="2716369" y="10529"/>
                  </a:lnTo>
                  <a:lnTo>
                    <a:pt x="2654614" y="10529"/>
                  </a:lnTo>
                  <a:lnTo>
                    <a:pt x="2593326" y="10529"/>
                  </a:lnTo>
                  <a:lnTo>
                    <a:pt x="2544459" y="10529"/>
                  </a:lnTo>
                  <a:lnTo>
                    <a:pt x="2485433" y="10529"/>
                  </a:lnTo>
                  <a:lnTo>
                    <a:pt x="2428713" y="10529"/>
                  </a:lnTo>
                  <a:lnTo>
                    <a:pt x="2372449" y="10529"/>
                  </a:lnTo>
                  <a:lnTo>
                    <a:pt x="2313156" y="10529"/>
                  </a:lnTo>
                  <a:lnTo>
                    <a:pt x="2262704" y="10529"/>
                  </a:lnTo>
                  <a:lnTo>
                    <a:pt x="2213831" y="10529"/>
                  </a:lnTo>
                  <a:lnTo>
                    <a:pt x="2155395" y="10529"/>
                  </a:lnTo>
                  <a:lnTo>
                    <a:pt x="2097622" y="10529"/>
                  </a:lnTo>
                  <a:lnTo>
                    <a:pt x="2034217" y="10529"/>
                  </a:lnTo>
                  <a:lnTo>
                    <a:pt x="1976286" y="10529"/>
                  </a:lnTo>
                  <a:lnTo>
                    <a:pt x="1915103" y="10529"/>
                  </a:lnTo>
                  <a:lnTo>
                    <a:pt x="1869302" y="10529"/>
                  </a:lnTo>
                  <a:lnTo>
                    <a:pt x="1823989" y="10529"/>
                  </a:lnTo>
                  <a:lnTo>
                    <a:pt x="1765257" y="10529"/>
                  </a:lnTo>
                  <a:lnTo>
                    <a:pt x="1715098" y="10529"/>
                  </a:lnTo>
                  <a:lnTo>
                    <a:pt x="1666312" y="10529"/>
                  </a:lnTo>
                  <a:lnTo>
                    <a:pt x="1607906" y="10529"/>
                  </a:lnTo>
                  <a:lnTo>
                    <a:pt x="1559812" y="10529"/>
                  </a:lnTo>
                  <a:lnTo>
                    <a:pt x="1498395" y="10529"/>
                  </a:lnTo>
                  <a:lnTo>
                    <a:pt x="1449505" y="10529"/>
                  </a:lnTo>
                  <a:lnTo>
                    <a:pt x="1390471" y="10529"/>
                  </a:lnTo>
                  <a:lnTo>
                    <a:pt x="1333750" y="10529"/>
                  </a:lnTo>
                  <a:lnTo>
                    <a:pt x="1285948" y="10529"/>
                  </a:lnTo>
                  <a:lnTo>
                    <a:pt x="1234740" y="10529"/>
                  </a:lnTo>
                  <a:lnTo>
                    <a:pt x="1172270" y="10529"/>
                  </a:lnTo>
                  <a:lnTo>
                    <a:pt x="1122029" y="10529"/>
                  </a:lnTo>
                  <a:lnTo>
                    <a:pt x="1071268" y="10529"/>
                  </a:lnTo>
                  <a:lnTo>
                    <a:pt x="1008481" y="10529"/>
                  </a:lnTo>
                  <a:lnTo>
                    <a:pt x="945690" y="16118"/>
                  </a:lnTo>
                  <a:lnTo>
                    <a:pt x="896836" y="19594"/>
                  </a:lnTo>
                  <a:lnTo>
                    <a:pt x="845317" y="20624"/>
                  </a:lnTo>
                  <a:lnTo>
                    <a:pt x="798596" y="20929"/>
                  </a:lnTo>
                  <a:lnTo>
                    <a:pt x="743939" y="21019"/>
                  </a:lnTo>
                  <a:lnTo>
                    <a:pt x="694469" y="21046"/>
                  </a:lnTo>
                  <a:lnTo>
                    <a:pt x="644586" y="21054"/>
                  </a:lnTo>
                  <a:lnTo>
                    <a:pt x="587172" y="21056"/>
                  </a:lnTo>
                  <a:lnTo>
                    <a:pt x="531296" y="26646"/>
                  </a:lnTo>
                  <a:lnTo>
                    <a:pt x="477695" y="30122"/>
                  </a:lnTo>
                  <a:lnTo>
                    <a:pt x="424769" y="31152"/>
                  </a:lnTo>
                  <a:lnTo>
                    <a:pt x="361719" y="31500"/>
                  </a:lnTo>
                  <a:lnTo>
                    <a:pt x="311377" y="31560"/>
                  </a:lnTo>
                  <a:lnTo>
                    <a:pt x="260586" y="32748"/>
                  </a:lnTo>
                  <a:lnTo>
                    <a:pt x="200909" y="39918"/>
                  </a:lnTo>
                  <a:lnTo>
                    <a:pt x="138472" y="41680"/>
                  </a:lnTo>
                  <a:lnTo>
                    <a:pt x="84284" y="50434"/>
                  </a:lnTo>
                  <a:lnTo>
                    <a:pt x="29040" y="60309"/>
                  </a:lnTo>
                  <a:lnTo>
                    <a:pt x="0" y="63171"/>
                  </a:lnTo>
                </a:path>
              </a:pathLst>
            </a:custGeom>
            <a:ln w="266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48257" y="1980583"/>
              <a:ext cx="3042666" cy="2820412"/>
            </a:xfrm>
            <a:custGeom>
              <a:avLst/>
              <a:gdLst/>
              <a:ahLst/>
              <a:cxnLst/>
              <a:rect l="0" t="0" r="0" b="0"/>
              <a:pathLst>
                <a:path w="3042666" h="2820412">
                  <a:moveTo>
                    <a:pt x="2937380" y="2820411"/>
                  </a:moveTo>
                  <a:lnTo>
                    <a:pt x="2952034" y="2765271"/>
                  </a:lnTo>
                  <a:lnTo>
                    <a:pt x="2972813" y="2707137"/>
                  </a:lnTo>
                  <a:lnTo>
                    <a:pt x="2989397" y="2646781"/>
                  </a:lnTo>
                  <a:lnTo>
                    <a:pt x="3009526" y="2594781"/>
                  </a:lnTo>
                  <a:lnTo>
                    <a:pt x="3020391" y="2538280"/>
                  </a:lnTo>
                  <a:lnTo>
                    <a:pt x="3029470" y="2475126"/>
                  </a:lnTo>
                  <a:lnTo>
                    <a:pt x="3037199" y="2417245"/>
                  </a:lnTo>
                  <a:lnTo>
                    <a:pt x="3041586" y="2360751"/>
                  </a:lnTo>
                  <a:lnTo>
                    <a:pt x="3042451" y="2304532"/>
                  </a:lnTo>
                  <a:lnTo>
                    <a:pt x="3042623" y="2248367"/>
                  </a:lnTo>
                  <a:lnTo>
                    <a:pt x="3042657" y="2192212"/>
                  </a:lnTo>
                  <a:lnTo>
                    <a:pt x="3042664" y="2136059"/>
                  </a:lnTo>
                  <a:lnTo>
                    <a:pt x="3042665" y="2079907"/>
                  </a:lnTo>
                  <a:lnTo>
                    <a:pt x="3031212" y="2021170"/>
                  </a:lnTo>
                  <a:lnTo>
                    <a:pt x="3023536" y="2000769"/>
                  </a:lnTo>
                  <a:lnTo>
                    <a:pt x="2994471" y="1945607"/>
                  </a:lnTo>
                  <a:lnTo>
                    <a:pt x="2976560" y="1907366"/>
                  </a:lnTo>
                  <a:lnTo>
                    <a:pt x="2960687" y="1881125"/>
                  </a:lnTo>
                  <a:lnTo>
                    <a:pt x="2953588" y="1860148"/>
                  </a:lnTo>
                  <a:lnTo>
                    <a:pt x="2949591" y="1831390"/>
                  </a:lnTo>
                  <a:lnTo>
                    <a:pt x="2948656" y="1839603"/>
                  </a:lnTo>
                  <a:lnTo>
                    <a:pt x="2944888" y="1892877"/>
                  </a:lnTo>
                  <a:lnTo>
                    <a:pt x="2928793" y="1945241"/>
                  </a:lnTo>
                  <a:lnTo>
                    <a:pt x="2892774" y="2007240"/>
                  </a:lnTo>
                  <a:lnTo>
                    <a:pt x="2866698" y="2037304"/>
                  </a:lnTo>
                  <a:lnTo>
                    <a:pt x="2840398" y="2053116"/>
                  </a:lnTo>
                  <a:lnTo>
                    <a:pt x="2781355" y="2064262"/>
                  </a:lnTo>
                  <a:lnTo>
                    <a:pt x="2718656" y="2071752"/>
                  </a:lnTo>
                  <a:lnTo>
                    <a:pt x="2663415" y="2072664"/>
                  </a:lnTo>
                  <a:lnTo>
                    <a:pt x="2607443" y="2072844"/>
                  </a:lnTo>
                  <a:lnTo>
                    <a:pt x="2551326" y="2072879"/>
                  </a:lnTo>
                  <a:lnTo>
                    <a:pt x="2498301" y="2069767"/>
                  </a:lnTo>
                  <a:lnTo>
                    <a:pt x="2442952" y="2054929"/>
                  </a:lnTo>
                  <a:lnTo>
                    <a:pt x="2380576" y="2033078"/>
                  </a:lnTo>
                  <a:lnTo>
                    <a:pt x="2319892" y="1981457"/>
                  </a:lnTo>
                  <a:lnTo>
                    <a:pt x="2292838" y="1952359"/>
                  </a:lnTo>
                  <a:lnTo>
                    <a:pt x="2252379" y="1894552"/>
                  </a:lnTo>
                  <a:lnTo>
                    <a:pt x="2219017" y="1857724"/>
                  </a:lnTo>
                  <a:lnTo>
                    <a:pt x="2202917" y="1830541"/>
                  </a:lnTo>
                  <a:lnTo>
                    <a:pt x="2141028" y="1771201"/>
                  </a:lnTo>
                  <a:lnTo>
                    <a:pt x="2098637" y="1723380"/>
                  </a:lnTo>
                  <a:lnTo>
                    <a:pt x="2065563" y="1667685"/>
                  </a:lnTo>
                  <a:lnTo>
                    <a:pt x="2033847" y="1609185"/>
                  </a:lnTo>
                  <a:lnTo>
                    <a:pt x="2019499" y="1577916"/>
                  </a:lnTo>
                  <a:lnTo>
                    <a:pt x="2012576" y="1527503"/>
                  </a:lnTo>
                  <a:lnTo>
                    <a:pt x="2005507" y="1464129"/>
                  </a:lnTo>
                  <a:lnTo>
                    <a:pt x="2001363" y="1412090"/>
                  </a:lnTo>
                  <a:lnTo>
                    <a:pt x="1997425" y="1359870"/>
                  </a:lnTo>
                  <a:lnTo>
                    <a:pt x="1994889" y="1348368"/>
                  </a:lnTo>
                  <a:lnTo>
                    <a:pt x="1989688" y="1339531"/>
                  </a:lnTo>
                  <a:lnTo>
                    <a:pt x="1943473" y="1301517"/>
                  </a:lnTo>
                  <a:lnTo>
                    <a:pt x="1924765" y="1292149"/>
                  </a:lnTo>
                  <a:lnTo>
                    <a:pt x="1883324" y="1285887"/>
                  </a:lnTo>
                  <a:lnTo>
                    <a:pt x="1845178" y="1289621"/>
                  </a:lnTo>
                  <a:lnTo>
                    <a:pt x="1811649" y="1303726"/>
                  </a:lnTo>
                  <a:lnTo>
                    <a:pt x="1756797" y="1337580"/>
                  </a:lnTo>
                  <a:lnTo>
                    <a:pt x="1708482" y="1359830"/>
                  </a:lnTo>
                  <a:lnTo>
                    <a:pt x="1682240" y="1375741"/>
                  </a:lnTo>
                  <a:lnTo>
                    <a:pt x="1621120" y="1398865"/>
                  </a:lnTo>
                  <a:lnTo>
                    <a:pt x="1558130" y="1420103"/>
                  </a:lnTo>
                  <a:lnTo>
                    <a:pt x="1504332" y="1436497"/>
                  </a:lnTo>
                  <a:lnTo>
                    <a:pt x="1451937" y="1440254"/>
                  </a:lnTo>
                  <a:lnTo>
                    <a:pt x="1396527" y="1440996"/>
                  </a:lnTo>
                  <a:lnTo>
                    <a:pt x="1340522" y="1441142"/>
                  </a:lnTo>
                  <a:lnTo>
                    <a:pt x="1284399" y="1441171"/>
                  </a:lnTo>
                  <a:lnTo>
                    <a:pt x="1228253" y="1441177"/>
                  </a:lnTo>
                  <a:lnTo>
                    <a:pt x="1172102" y="1441178"/>
                  </a:lnTo>
                  <a:lnTo>
                    <a:pt x="1115950" y="1441178"/>
                  </a:lnTo>
                  <a:lnTo>
                    <a:pt x="1059798" y="1441178"/>
                  </a:lnTo>
                  <a:lnTo>
                    <a:pt x="997941" y="1429725"/>
                  </a:lnTo>
                  <a:lnTo>
                    <a:pt x="938063" y="1412981"/>
                  </a:lnTo>
                  <a:lnTo>
                    <a:pt x="884467" y="1389950"/>
                  </a:lnTo>
                  <a:lnTo>
                    <a:pt x="821165" y="1355337"/>
                  </a:lnTo>
                  <a:lnTo>
                    <a:pt x="767047" y="1323485"/>
                  </a:lnTo>
                  <a:lnTo>
                    <a:pt x="705210" y="1300941"/>
                  </a:lnTo>
                  <a:lnTo>
                    <a:pt x="644346" y="1274936"/>
                  </a:lnTo>
                  <a:lnTo>
                    <a:pt x="589812" y="1255466"/>
                  </a:lnTo>
                  <a:lnTo>
                    <a:pt x="526379" y="1234143"/>
                  </a:lnTo>
                  <a:lnTo>
                    <a:pt x="473715" y="1216574"/>
                  </a:lnTo>
                  <a:lnTo>
                    <a:pt x="412736" y="1207357"/>
                  </a:lnTo>
                  <a:lnTo>
                    <a:pt x="379605" y="1195253"/>
                  </a:lnTo>
                  <a:lnTo>
                    <a:pt x="328738" y="1169497"/>
                  </a:lnTo>
                  <a:lnTo>
                    <a:pt x="267867" y="1108062"/>
                  </a:lnTo>
                  <a:lnTo>
                    <a:pt x="216419" y="1059829"/>
                  </a:lnTo>
                  <a:lnTo>
                    <a:pt x="189247" y="1043657"/>
                  </a:lnTo>
                  <a:lnTo>
                    <a:pt x="133874" y="988911"/>
                  </a:lnTo>
                  <a:lnTo>
                    <a:pt x="71994" y="944936"/>
                  </a:lnTo>
                  <a:lnTo>
                    <a:pt x="24969" y="907303"/>
                  </a:lnTo>
                  <a:lnTo>
                    <a:pt x="9168" y="880960"/>
                  </a:lnTo>
                  <a:lnTo>
                    <a:pt x="1754" y="832212"/>
                  </a:lnTo>
                  <a:lnTo>
                    <a:pt x="290" y="777523"/>
                  </a:lnTo>
                  <a:lnTo>
                    <a:pt x="0" y="721660"/>
                  </a:lnTo>
                  <a:lnTo>
                    <a:pt x="6200" y="696743"/>
                  </a:lnTo>
                  <a:lnTo>
                    <a:pt x="34261" y="633875"/>
                  </a:lnTo>
                  <a:lnTo>
                    <a:pt x="75219" y="575960"/>
                  </a:lnTo>
                  <a:lnTo>
                    <a:pt x="129103" y="520820"/>
                  </a:lnTo>
                  <a:lnTo>
                    <a:pt x="154603" y="482220"/>
                  </a:lnTo>
                  <a:lnTo>
                    <a:pt x="173806" y="429159"/>
                  </a:lnTo>
                  <a:lnTo>
                    <a:pt x="183831" y="368720"/>
                  </a:lnTo>
                  <a:lnTo>
                    <a:pt x="200156" y="314820"/>
                  </a:lnTo>
                  <a:lnTo>
                    <a:pt x="224778" y="254776"/>
                  </a:lnTo>
                  <a:lnTo>
                    <a:pt x="236437" y="219686"/>
                  </a:lnTo>
                  <a:lnTo>
                    <a:pt x="240969" y="163380"/>
                  </a:lnTo>
                  <a:lnTo>
                    <a:pt x="236275" y="107458"/>
                  </a:lnTo>
                  <a:lnTo>
                    <a:pt x="222913" y="63786"/>
                  </a:lnTo>
                  <a:lnTo>
                    <a:pt x="204299" y="38964"/>
                  </a:lnTo>
                  <a:lnTo>
                    <a:pt x="177076" y="17961"/>
                  </a:lnTo>
                  <a:lnTo>
                    <a:pt x="145614" y="4979"/>
                  </a:lnTo>
                  <a:lnTo>
                    <a:pt x="93654" y="0"/>
                  </a:lnTo>
                  <a:lnTo>
                    <a:pt x="68491" y="1659"/>
                  </a:lnTo>
                  <a:lnTo>
                    <a:pt x="49508" y="10195"/>
                  </a:lnTo>
                  <a:lnTo>
                    <a:pt x="43510" y="18086"/>
                  </a:lnTo>
                  <a:lnTo>
                    <a:pt x="36846" y="39333"/>
                  </a:lnTo>
                  <a:lnTo>
                    <a:pt x="32568" y="91100"/>
                  </a:lnTo>
                  <a:lnTo>
                    <a:pt x="31723" y="143267"/>
                  </a:lnTo>
                  <a:lnTo>
                    <a:pt x="31515" y="177759"/>
                  </a:lnTo>
                </a:path>
              </a:pathLst>
            </a:custGeom>
            <a:ln w="266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48231" y="1316069"/>
              <a:ext cx="4706195" cy="1042315"/>
            </a:xfrm>
            <a:custGeom>
              <a:avLst/>
              <a:gdLst/>
              <a:ahLst/>
              <a:cxnLst/>
              <a:rect l="0" t="0" r="0" b="0"/>
              <a:pathLst>
                <a:path w="4706195" h="1042315">
                  <a:moveTo>
                    <a:pt x="73655" y="1042314"/>
                  </a:moveTo>
                  <a:lnTo>
                    <a:pt x="51298" y="1031136"/>
                  </a:lnTo>
                  <a:lnTo>
                    <a:pt x="37202" y="1010050"/>
                  </a:lnTo>
                  <a:lnTo>
                    <a:pt x="19570" y="974652"/>
                  </a:lnTo>
                  <a:lnTo>
                    <a:pt x="13032" y="965621"/>
                  </a:lnTo>
                  <a:lnTo>
                    <a:pt x="5767" y="943107"/>
                  </a:lnTo>
                  <a:lnTo>
                    <a:pt x="1103" y="890526"/>
                  </a:lnTo>
                  <a:lnTo>
                    <a:pt x="182" y="835080"/>
                  </a:lnTo>
                  <a:lnTo>
                    <a:pt x="0" y="779067"/>
                  </a:lnTo>
                  <a:lnTo>
                    <a:pt x="5554" y="728532"/>
                  </a:lnTo>
                  <a:lnTo>
                    <a:pt x="20201" y="701077"/>
                  </a:lnTo>
                  <a:lnTo>
                    <a:pt x="73760" y="642336"/>
                  </a:lnTo>
                  <a:lnTo>
                    <a:pt x="107593" y="605980"/>
                  </a:lnTo>
                  <a:lnTo>
                    <a:pt x="123745" y="580017"/>
                  </a:lnTo>
                  <a:lnTo>
                    <a:pt x="181602" y="539608"/>
                  </a:lnTo>
                  <a:lnTo>
                    <a:pt x="202350" y="532280"/>
                  </a:lnTo>
                  <a:lnTo>
                    <a:pt x="237999" y="525815"/>
                  </a:lnTo>
                  <a:lnTo>
                    <a:pt x="256271" y="516011"/>
                  </a:lnTo>
                  <a:lnTo>
                    <a:pt x="269071" y="500735"/>
                  </a:lnTo>
                  <a:lnTo>
                    <a:pt x="277490" y="481078"/>
                  </a:lnTo>
                  <a:lnTo>
                    <a:pt x="282894" y="430331"/>
                  </a:lnTo>
                  <a:lnTo>
                    <a:pt x="292455" y="369701"/>
                  </a:lnTo>
                  <a:lnTo>
                    <a:pt x="308951" y="316007"/>
                  </a:lnTo>
                  <a:lnTo>
                    <a:pt x="335451" y="252691"/>
                  </a:lnTo>
                  <a:lnTo>
                    <a:pt x="355781" y="212905"/>
                  </a:lnTo>
                  <a:lnTo>
                    <a:pt x="413253" y="168072"/>
                  </a:lnTo>
                  <a:lnTo>
                    <a:pt x="473973" y="129421"/>
                  </a:lnTo>
                  <a:lnTo>
                    <a:pt x="496069" y="121857"/>
                  </a:lnTo>
                  <a:lnTo>
                    <a:pt x="532477" y="115259"/>
                  </a:lnTo>
                  <a:lnTo>
                    <a:pt x="591410" y="89622"/>
                  </a:lnTo>
                  <a:lnTo>
                    <a:pt x="651349" y="79343"/>
                  </a:lnTo>
                  <a:lnTo>
                    <a:pt x="700630" y="72469"/>
                  </a:lnTo>
                  <a:lnTo>
                    <a:pt x="741561" y="57246"/>
                  </a:lnTo>
                  <a:lnTo>
                    <a:pt x="799602" y="53546"/>
                  </a:lnTo>
                  <a:lnTo>
                    <a:pt x="851751" y="45579"/>
                  </a:lnTo>
                  <a:lnTo>
                    <a:pt x="909019" y="42793"/>
                  </a:lnTo>
                  <a:lnTo>
                    <a:pt x="970721" y="42242"/>
                  </a:lnTo>
                  <a:lnTo>
                    <a:pt x="1019385" y="42147"/>
                  </a:lnTo>
                  <a:lnTo>
                    <a:pt x="1082165" y="42115"/>
                  </a:lnTo>
                  <a:lnTo>
                    <a:pt x="1140663" y="42109"/>
                  </a:lnTo>
                  <a:lnTo>
                    <a:pt x="1185830" y="42108"/>
                  </a:lnTo>
                  <a:lnTo>
                    <a:pt x="1246118" y="42107"/>
                  </a:lnTo>
                  <a:lnTo>
                    <a:pt x="1295436" y="42107"/>
                  </a:lnTo>
                  <a:lnTo>
                    <a:pt x="1355192" y="42107"/>
                  </a:lnTo>
                  <a:lnTo>
                    <a:pt x="1406134" y="42107"/>
                  </a:lnTo>
                  <a:lnTo>
                    <a:pt x="1465161" y="42107"/>
                  </a:lnTo>
                  <a:lnTo>
                    <a:pt x="1525934" y="42107"/>
                  </a:lnTo>
                  <a:lnTo>
                    <a:pt x="1580336" y="42107"/>
                  </a:lnTo>
                  <a:lnTo>
                    <a:pt x="1627781" y="42107"/>
                  </a:lnTo>
                  <a:lnTo>
                    <a:pt x="1677193" y="42107"/>
                  </a:lnTo>
                  <a:lnTo>
                    <a:pt x="1739524" y="42107"/>
                  </a:lnTo>
                  <a:lnTo>
                    <a:pt x="1790501" y="42107"/>
                  </a:lnTo>
                  <a:lnTo>
                    <a:pt x="1839530" y="42107"/>
                  </a:lnTo>
                  <a:lnTo>
                    <a:pt x="1886813" y="42107"/>
                  </a:lnTo>
                  <a:lnTo>
                    <a:pt x="1940987" y="42107"/>
                  </a:lnTo>
                  <a:lnTo>
                    <a:pt x="1998373" y="42107"/>
                  </a:lnTo>
                  <a:lnTo>
                    <a:pt x="2052421" y="42107"/>
                  </a:lnTo>
                  <a:lnTo>
                    <a:pt x="2102360" y="42107"/>
                  </a:lnTo>
                  <a:lnTo>
                    <a:pt x="2161156" y="42107"/>
                  </a:lnTo>
                  <a:lnTo>
                    <a:pt x="2209317" y="42107"/>
                  </a:lnTo>
                  <a:lnTo>
                    <a:pt x="2269588" y="42107"/>
                  </a:lnTo>
                  <a:lnTo>
                    <a:pt x="2326553" y="42107"/>
                  </a:lnTo>
                  <a:lnTo>
                    <a:pt x="2375047" y="42107"/>
                  </a:lnTo>
                  <a:lnTo>
                    <a:pt x="2427630" y="42107"/>
                  </a:lnTo>
                  <a:lnTo>
                    <a:pt x="2475966" y="42107"/>
                  </a:lnTo>
                  <a:lnTo>
                    <a:pt x="2530452" y="42107"/>
                  </a:lnTo>
                  <a:lnTo>
                    <a:pt x="2584811" y="42107"/>
                  </a:lnTo>
                  <a:lnTo>
                    <a:pt x="2633671" y="42107"/>
                  </a:lnTo>
                  <a:lnTo>
                    <a:pt x="2696995" y="42107"/>
                  </a:lnTo>
                  <a:lnTo>
                    <a:pt x="2745941" y="42107"/>
                  </a:lnTo>
                  <a:lnTo>
                    <a:pt x="2806476" y="42107"/>
                  </a:lnTo>
                  <a:lnTo>
                    <a:pt x="2863493" y="42107"/>
                  </a:lnTo>
                  <a:lnTo>
                    <a:pt x="2919816" y="42107"/>
                  </a:lnTo>
                  <a:lnTo>
                    <a:pt x="2976002" y="40937"/>
                  </a:lnTo>
                  <a:lnTo>
                    <a:pt x="3032161" y="33773"/>
                  </a:lnTo>
                  <a:lnTo>
                    <a:pt x="3080515" y="32229"/>
                  </a:lnTo>
                  <a:lnTo>
                    <a:pt x="3133057" y="31771"/>
                  </a:lnTo>
                  <a:lnTo>
                    <a:pt x="3184500" y="31635"/>
                  </a:lnTo>
                  <a:lnTo>
                    <a:pt x="3247997" y="26000"/>
                  </a:lnTo>
                  <a:lnTo>
                    <a:pt x="3309977" y="22028"/>
                  </a:lnTo>
                  <a:lnTo>
                    <a:pt x="3371612" y="21243"/>
                  </a:lnTo>
                  <a:lnTo>
                    <a:pt x="3425589" y="21107"/>
                  </a:lnTo>
                  <a:lnTo>
                    <a:pt x="3476677" y="17947"/>
                  </a:lnTo>
                  <a:lnTo>
                    <a:pt x="3530969" y="11988"/>
                  </a:lnTo>
                  <a:lnTo>
                    <a:pt x="3589094" y="10811"/>
                  </a:lnTo>
                  <a:lnTo>
                    <a:pt x="3643276" y="9437"/>
                  </a:lnTo>
                  <a:lnTo>
                    <a:pt x="3704691" y="2205"/>
                  </a:lnTo>
                  <a:lnTo>
                    <a:pt x="3761882" y="430"/>
                  </a:lnTo>
                  <a:lnTo>
                    <a:pt x="3809766" y="122"/>
                  </a:lnTo>
                  <a:lnTo>
                    <a:pt x="3872282" y="18"/>
                  </a:lnTo>
                  <a:lnTo>
                    <a:pt x="3927224" y="0"/>
                  </a:lnTo>
                  <a:lnTo>
                    <a:pt x="3988897" y="3114"/>
                  </a:lnTo>
                  <a:lnTo>
                    <a:pt x="4051729" y="9058"/>
                  </a:lnTo>
                  <a:lnTo>
                    <a:pt x="4110890" y="11402"/>
                  </a:lnTo>
                  <a:lnTo>
                    <a:pt x="4163823" y="21917"/>
                  </a:lnTo>
                  <a:lnTo>
                    <a:pt x="4224323" y="29670"/>
                  </a:lnTo>
                  <a:lnTo>
                    <a:pt x="4246754" y="36969"/>
                  </a:lnTo>
                  <a:lnTo>
                    <a:pt x="4266862" y="45673"/>
                  </a:lnTo>
                  <a:lnTo>
                    <a:pt x="4325928" y="57308"/>
                  </a:lnTo>
                  <a:lnTo>
                    <a:pt x="4382767" y="70726"/>
                  </a:lnTo>
                  <a:lnTo>
                    <a:pt x="4441984" y="81707"/>
                  </a:lnTo>
                  <a:lnTo>
                    <a:pt x="4495493" y="98390"/>
                  </a:lnTo>
                  <a:lnTo>
                    <a:pt x="4556582" y="107490"/>
                  </a:lnTo>
                  <a:lnTo>
                    <a:pt x="4611650" y="114163"/>
                  </a:lnTo>
                  <a:lnTo>
                    <a:pt x="4673249" y="123923"/>
                  </a:lnTo>
                  <a:lnTo>
                    <a:pt x="4706194" y="126335"/>
                  </a:lnTo>
                </a:path>
              </a:pathLst>
            </a:custGeom>
            <a:ln w="266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780767" y="1400290"/>
              <a:ext cx="379026" cy="1137078"/>
            </a:xfrm>
            <a:custGeom>
              <a:avLst/>
              <a:gdLst/>
              <a:ahLst/>
              <a:cxnLst/>
              <a:rect l="0" t="0" r="0" b="0"/>
              <a:pathLst>
                <a:path w="379026" h="1137078">
                  <a:moveTo>
                    <a:pt x="379025" y="1137077"/>
                  </a:moveTo>
                  <a:lnTo>
                    <a:pt x="349717" y="1078461"/>
                  </a:lnTo>
                  <a:lnTo>
                    <a:pt x="329528" y="1015724"/>
                  </a:lnTo>
                  <a:lnTo>
                    <a:pt x="314317" y="965810"/>
                  </a:lnTo>
                  <a:lnTo>
                    <a:pt x="297526" y="903032"/>
                  </a:lnTo>
                  <a:lnTo>
                    <a:pt x="271746" y="843348"/>
                  </a:lnTo>
                  <a:lnTo>
                    <a:pt x="252883" y="789778"/>
                  </a:lnTo>
                  <a:lnTo>
                    <a:pt x="244584" y="769813"/>
                  </a:lnTo>
                  <a:lnTo>
                    <a:pt x="213474" y="725011"/>
                  </a:lnTo>
                  <a:lnTo>
                    <a:pt x="196653" y="711002"/>
                  </a:lnTo>
                  <a:lnTo>
                    <a:pt x="155358" y="680193"/>
                  </a:lnTo>
                  <a:lnTo>
                    <a:pt x="113556" y="637502"/>
                  </a:lnTo>
                  <a:lnTo>
                    <a:pt x="88155" y="578651"/>
                  </a:lnTo>
                  <a:lnTo>
                    <a:pt x="76901" y="533751"/>
                  </a:lnTo>
                  <a:lnTo>
                    <a:pt x="66885" y="473577"/>
                  </a:lnTo>
                  <a:lnTo>
                    <a:pt x="63905" y="420406"/>
                  </a:lnTo>
                  <a:lnTo>
                    <a:pt x="63316" y="364843"/>
                  </a:lnTo>
                  <a:lnTo>
                    <a:pt x="63200" y="308807"/>
                  </a:lnTo>
                  <a:lnTo>
                    <a:pt x="63176" y="252678"/>
                  </a:lnTo>
                  <a:lnTo>
                    <a:pt x="63172" y="196531"/>
                  </a:lnTo>
                  <a:lnTo>
                    <a:pt x="63171" y="140380"/>
                  </a:lnTo>
                  <a:lnTo>
                    <a:pt x="60051" y="87347"/>
                  </a:lnTo>
                  <a:lnTo>
                    <a:pt x="48598" y="53566"/>
                  </a:lnTo>
                  <a:lnTo>
                    <a:pt x="23768" y="16300"/>
                  </a:lnTo>
                  <a:lnTo>
                    <a:pt x="13293" y="7244"/>
                  </a:lnTo>
                  <a:lnTo>
                    <a:pt x="0" y="0"/>
                  </a:lnTo>
                </a:path>
              </a:pathLst>
            </a:custGeom>
            <a:ln w="266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37786" y="1242362"/>
              <a:ext cx="673697" cy="2010944"/>
            </a:xfrm>
            <a:custGeom>
              <a:avLst/>
              <a:gdLst/>
              <a:ahLst/>
              <a:cxnLst/>
              <a:rect l="0" t="0" r="0" b="0"/>
              <a:pathLst>
                <a:path w="673697" h="2010944">
                  <a:moveTo>
                    <a:pt x="326255" y="2010943"/>
                  </a:moveTo>
                  <a:lnTo>
                    <a:pt x="272380" y="1991815"/>
                  </a:lnTo>
                  <a:lnTo>
                    <a:pt x="216399" y="1953175"/>
                  </a:lnTo>
                  <a:lnTo>
                    <a:pt x="156353" y="1903085"/>
                  </a:lnTo>
                  <a:lnTo>
                    <a:pt x="132674" y="1882539"/>
                  </a:lnTo>
                  <a:lnTo>
                    <a:pt x="89153" y="1855098"/>
                  </a:lnTo>
                  <a:lnTo>
                    <a:pt x="72599" y="1829456"/>
                  </a:lnTo>
                  <a:lnTo>
                    <a:pt x="43638" y="1768568"/>
                  </a:lnTo>
                  <a:lnTo>
                    <a:pt x="17872" y="1705598"/>
                  </a:lnTo>
                  <a:lnTo>
                    <a:pt x="11876" y="1655094"/>
                  </a:lnTo>
                  <a:lnTo>
                    <a:pt x="10691" y="1600057"/>
                  </a:lnTo>
                  <a:lnTo>
                    <a:pt x="10458" y="1544126"/>
                  </a:lnTo>
                  <a:lnTo>
                    <a:pt x="3176" y="1488017"/>
                  </a:lnTo>
                  <a:lnTo>
                    <a:pt x="524" y="1431874"/>
                  </a:lnTo>
                  <a:lnTo>
                    <a:pt x="0" y="1375724"/>
                  </a:lnTo>
                  <a:lnTo>
                    <a:pt x="2237" y="1321912"/>
                  </a:lnTo>
                  <a:lnTo>
                    <a:pt x="28555" y="1264025"/>
                  </a:lnTo>
                  <a:lnTo>
                    <a:pt x="60075" y="1225357"/>
                  </a:lnTo>
                  <a:lnTo>
                    <a:pt x="110760" y="1191814"/>
                  </a:lnTo>
                  <a:lnTo>
                    <a:pt x="118251" y="1189946"/>
                  </a:lnTo>
                  <a:lnTo>
                    <a:pt x="125584" y="1191041"/>
                  </a:lnTo>
                  <a:lnTo>
                    <a:pt x="132813" y="1194110"/>
                  </a:lnTo>
                  <a:lnTo>
                    <a:pt x="135293" y="1199666"/>
                  </a:lnTo>
                  <a:lnTo>
                    <a:pt x="134606" y="1206879"/>
                  </a:lnTo>
                  <a:lnTo>
                    <a:pt x="116693" y="1243673"/>
                  </a:lnTo>
                  <a:lnTo>
                    <a:pt x="82451" y="1296584"/>
                  </a:lnTo>
                  <a:lnTo>
                    <a:pt x="71621" y="1356189"/>
                  </a:lnTo>
                  <a:lnTo>
                    <a:pt x="54597" y="1410557"/>
                  </a:lnTo>
                  <a:lnTo>
                    <a:pt x="39353" y="1443497"/>
                  </a:lnTo>
                  <a:lnTo>
                    <a:pt x="34967" y="1469016"/>
                  </a:lnTo>
                  <a:lnTo>
                    <a:pt x="39256" y="1489717"/>
                  </a:lnTo>
                  <a:lnTo>
                    <a:pt x="71982" y="1552933"/>
                  </a:lnTo>
                  <a:lnTo>
                    <a:pt x="97690" y="1611321"/>
                  </a:lnTo>
                  <a:lnTo>
                    <a:pt x="103682" y="1661471"/>
                  </a:lnTo>
                  <a:lnTo>
                    <a:pt x="110552" y="1724789"/>
                  </a:lnTo>
                  <a:lnTo>
                    <a:pt x="125343" y="1752112"/>
                  </a:lnTo>
                  <a:lnTo>
                    <a:pt x="141034" y="1764496"/>
                  </a:lnTo>
                  <a:lnTo>
                    <a:pt x="150132" y="1769436"/>
                  </a:lnTo>
                  <a:lnTo>
                    <a:pt x="163360" y="1784284"/>
                  </a:lnTo>
                  <a:lnTo>
                    <a:pt x="168526" y="1793156"/>
                  </a:lnTo>
                  <a:lnTo>
                    <a:pt x="183623" y="1806135"/>
                  </a:lnTo>
                  <a:lnTo>
                    <a:pt x="192563" y="1811233"/>
                  </a:lnTo>
                  <a:lnTo>
                    <a:pt x="196183" y="1811123"/>
                  </a:lnTo>
                  <a:lnTo>
                    <a:pt x="196257" y="1807540"/>
                  </a:lnTo>
                  <a:lnTo>
                    <a:pt x="190099" y="1795370"/>
                  </a:lnTo>
                  <a:lnTo>
                    <a:pt x="150021" y="1736191"/>
                  </a:lnTo>
                  <a:lnTo>
                    <a:pt x="121680" y="1685596"/>
                  </a:lnTo>
                  <a:lnTo>
                    <a:pt x="97545" y="1650753"/>
                  </a:lnTo>
                  <a:lnTo>
                    <a:pt x="81845" y="1623850"/>
                  </a:lnTo>
                  <a:lnTo>
                    <a:pt x="65494" y="1597942"/>
                  </a:lnTo>
                  <a:lnTo>
                    <a:pt x="42201" y="1536951"/>
                  </a:lnTo>
                  <a:lnTo>
                    <a:pt x="34640" y="1502394"/>
                  </a:lnTo>
                  <a:lnTo>
                    <a:pt x="32086" y="1448795"/>
                  </a:lnTo>
                  <a:lnTo>
                    <a:pt x="31581" y="1393147"/>
                  </a:lnTo>
                  <a:lnTo>
                    <a:pt x="34601" y="1340214"/>
                  </a:lnTo>
                  <a:lnTo>
                    <a:pt x="40527" y="1284438"/>
                  </a:lnTo>
                  <a:lnTo>
                    <a:pt x="42867" y="1226671"/>
                  </a:lnTo>
                  <a:lnTo>
                    <a:pt x="50262" y="1174013"/>
                  </a:lnTo>
                  <a:lnTo>
                    <a:pt x="57658" y="1119157"/>
                  </a:lnTo>
                  <a:lnTo>
                    <a:pt x="61979" y="1066121"/>
                  </a:lnTo>
                  <a:lnTo>
                    <a:pt x="62832" y="1010584"/>
                  </a:lnTo>
                  <a:lnTo>
                    <a:pt x="68591" y="960143"/>
                  </a:lnTo>
                  <a:lnTo>
                    <a:pt x="92701" y="905721"/>
                  </a:lnTo>
                  <a:lnTo>
                    <a:pt x="113875" y="863390"/>
                  </a:lnTo>
                  <a:lnTo>
                    <a:pt x="161408" y="806429"/>
                  </a:lnTo>
                  <a:lnTo>
                    <a:pt x="192524" y="770858"/>
                  </a:lnTo>
                  <a:lnTo>
                    <a:pt x="209497" y="754385"/>
                  </a:lnTo>
                  <a:lnTo>
                    <a:pt x="245054" y="694559"/>
                  </a:lnTo>
                  <a:lnTo>
                    <a:pt x="269753" y="631682"/>
                  </a:lnTo>
                  <a:lnTo>
                    <a:pt x="287604" y="579064"/>
                  </a:lnTo>
                  <a:lnTo>
                    <a:pt x="293274" y="528547"/>
                  </a:lnTo>
                  <a:lnTo>
                    <a:pt x="300075" y="465151"/>
                  </a:lnTo>
                  <a:lnTo>
                    <a:pt x="314859" y="437820"/>
                  </a:lnTo>
                  <a:lnTo>
                    <a:pt x="368472" y="379129"/>
                  </a:lnTo>
                  <a:lnTo>
                    <a:pt x="431543" y="315858"/>
                  </a:lnTo>
                  <a:lnTo>
                    <a:pt x="487692" y="258533"/>
                  </a:lnTo>
                  <a:lnTo>
                    <a:pt x="512648" y="220174"/>
                  </a:lnTo>
                  <a:lnTo>
                    <a:pt x="536551" y="157847"/>
                  </a:lnTo>
                  <a:lnTo>
                    <a:pt x="555506" y="106444"/>
                  </a:lnTo>
                  <a:lnTo>
                    <a:pt x="607197" y="45806"/>
                  </a:lnTo>
                  <a:lnTo>
                    <a:pt x="636297" y="18754"/>
                  </a:lnTo>
                  <a:lnTo>
                    <a:pt x="673696" y="0"/>
                  </a:lnTo>
                </a:path>
              </a:pathLst>
            </a:custGeom>
            <a:ln w="266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917222" y="3969243"/>
              <a:ext cx="600126" cy="1273949"/>
            </a:xfrm>
            <a:custGeom>
              <a:avLst/>
              <a:gdLst/>
              <a:ahLst/>
              <a:cxnLst/>
              <a:rect l="0" t="0" r="0" b="0"/>
              <a:pathLst>
                <a:path w="600126" h="1273949">
                  <a:moveTo>
                    <a:pt x="600125" y="1273948"/>
                  </a:moveTo>
                  <a:lnTo>
                    <a:pt x="594536" y="1215332"/>
                  </a:lnTo>
                  <a:lnTo>
                    <a:pt x="578794" y="1158735"/>
                  </a:lnTo>
                  <a:lnTo>
                    <a:pt x="571578" y="1117368"/>
                  </a:lnTo>
                  <a:lnTo>
                    <a:pt x="567550" y="1085034"/>
                  </a:lnTo>
                  <a:lnTo>
                    <a:pt x="544998" y="1031640"/>
                  </a:lnTo>
                  <a:lnTo>
                    <a:pt x="534894" y="970797"/>
                  </a:lnTo>
                  <a:lnTo>
                    <a:pt x="526371" y="909030"/>
                  </a:lnTo>
                  <a:lnTo>
                    <a:pt x="511918" y="853280"/>
                  </a:lnTo>
                  <a:lnTo>
                    <a:pt x="497087" y="811957"/>
                  </a:lnTo>
                  <a:lnTo>
                    <a:pt x="445521" y="751220"/>
                  </a:lnTo>
                  <a:lnTo>
                    <a:pt x="415801" y="707629"/>
                  </a:lnTo>
                  <a:lnTo>
                    <a:pt x="377370" y="669437"/>
                  </a:lnTo>
                  <a:lnTo>
                    <a:pt x="350251" y="611438"/>
                  </a:lnTo>
                  <a:lnTo>
                    <a:pt x="314316" y="555831"/>
                  </a:lnTo>
                  <a:lnTo>
                    <a:pt x="300921" y="496170"/>
                  </a:lnTo>
                  <a:lnTo>
                    <a:pt x="291024" y="463648"/>
                  </a:lnTo>
                  <a:lnTo>
                    <a:pt x="285263" y="455328"/>
                  </a:lnTo>
                  <a:lnTo>
                    <a:pt x="262728" y="435689"/>
                  </a:lnTo>
                  <a:lnTo>
                    <a:pt x="247601" y="407514"/>
                  </a:lnTo>
                  <a:lnTo>
                    <a:pt x="228373" y="348650"/>
                  </a:lnTo>
                  <a:lnTo>
                    <a:pt x="215818" y="286624"/>
                  </a:lnTo>
                  <a:lnTo>
                    <a:pt x="186855" y="224425"/>
                  </a:lnTo>
                  <a:lnTo>
                    <a:pt x="133258" y="163907"/>
                  </a:lnTo>
                  <a:lnTo>
                    <a:pt x="87342" y="102824"/>
                  </a:lnTo>
                  <a:lnTo>
                    <a:pt x="58685" y="53488"/>
                  </a:lnTo>
                  <a:lnTo>
                    <a:pt x="18632" y="9741"/>
                  </a:lnTo>
                  <a:lnTo>
                    <a:pt x="0" y="0"/>
                  </a:lnTo>
                </a:path>
              </a:pathLst>
            </a:custGeom>
            <a:ln w="266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96557" y="3802086"/>
              <a:ext cx="229899" cy="398785"/>
            </a:xfrm>
            <a:custGeom>
              <a:avLst/>
              <a:gdLst/>
              <a:ahLst/>
              <a:cxnLst/>
              <a:rect l="0" t="0" r="0" b="0"/>
              <a:pathLst>
                <a:path w="229899" h="398785">
                  <a:moveTo>
                    <a:pt x="10096" y="377727"/>
                  </a:moveTo>
                  <a:lnTo>
                    <a:pt x="1762" y="340249"/>
                  </a:lnTo>
                  <a:lnTo>
                    <a:pt x="0" y="288826"/>
                  </a:lnTo>
                  <a:lnTo>
                    <a:pt x="5999" y="264516"/>
                  </a:lnTo>
                  <a:lnTo>
                    <a:pt x="35509" y="210784"/>
                  </a:lnTo>
                  <a:lnTo>
                    <a:pt x="59786" y="175558"/>
                  </a:lnTo>
                  <a:lnTo>
                    <a:pt x="91868" y="114328"/>
                  </a:lnTo>
                  <a:lnTo>
                    <a:pt x="118285" y="51327"/>
                  </a:lnTo>
                  <a:lnTo>
                    <a:pt x="138442" y="9227"/>
                  </a:lnTo>
                  <a:lnTo>
                    <a:pt x="145962" y="3379"/>
                  </a:lnTo>
                  <a:lnTo>
                    <a:pt x="166797" y="0"/>
                  </a:lnTo>
                  <a:lnTo>
                    <a:pt x="185415" y="5518"/>
                  </a:lnTo>
                  <a:lnTo>
                    <a:pt x="216432" y="28124"/>
                  </a:lnTo>
                  <a:lnTo>
                    <a:pt x="224633" y="47653"/>
                  </a:lnTo>
                  <a:lnTo>
                    <a:pt x="229898" y="98318"/>
                  </a:lnTo>
                  <a:lnTo>
                    <a:pt x="229768" y="152216"/>
                  </a:lnTo>
                  <a:lnTo>
                    <a:pt x="221543" y="185737"/>
                  </a:lnTo>
                  <a:lnTo>
                    <a:pt x="185031" y="247783"/>
                  </a:lnTo>
                  <a:lnTo>
                    <a:pt x="150645" y="304790"/>
                  </a:lnTo>
                  <a:lnTo>
                    <a:pt x="124039" y="362360"/>
                  </a:lnTo>
                  <a:lnTo>
                    <a:pt x="104852" y="398784"/>
                  </a:lnTo>
                </a:path>
              </a:pathLst>
            </a:custGeom>
            <a:ln w="266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81461" y="3594362"/>
              <a:ext cx="830478" cy="469639"/>
            </a:xfrm>
            <a:custGeom>
              <a:avLst/>
              <a:gdLst/>
              <a:ahLst/>
              <a:cxnLst/>
              <a:rect l="0" t="0" r="0" b="0"/>
              <a:pathLst>
                <a:path w="830478" h="469639">
                  <a:moveTo>
                    <a:pt x="567264" y="469638"/>
                  </a:moveTo>
                  <a:lnTo>
                    <a:pt x="514559" y="450510"/>
                  </a:lnTo>
                  <a:lnTo>
                    <a:pt x="498606" y="439299"/>
                  </a:lnTo>
                  <a:lnTo>
                    <a:pt x="486837" y="423399"/>
                  </a:lnTo>
                  <a:lnTo>
                    <a:pt x="475367" y="405803"/>
                  </a:lnTo>
                  <a:lnTo>
                    <a:pt x="445647" y="372324"/>
                  </a:lnTo>
                  <a:lnTo>
                    <a:pt x="401978" y="310097"/>
                  </a:lnTo>
                  <a:lnTo>
                    <a:pt x="343612" y="255875"/>
                  </a:lnTo>
                  <a:lnTo>
                    <a:pt x="280952" y="199419"/>
                  </a:lnTo>
                  <a:lnTo>
                    <a:pt x="219645" y="157293"/>
                  </a:lnTo>
                  <a:lnTo>
                    <a:pt x="156837" y="108159"/>
                  </a:lnTo>
                  <a:lnTo>
                    <a:pt x="95893" y="59026"/>
                  </a:lnTo>
                  <a:lnTo>
                    <a:pt x="35425" y="4304"/>
                  </a:lnTo>
                  <a:lnTo>
                    <a:pt x="27871" y="318"/>
                  </a:lnTo>
                  <a:lnTo>
                    <a:pt x="20496" y="0"/>
                  </a:lnTo>
                  <a:lnTo>
                    <a:pt x="13239" y="2128"/>
                  </a:lnTo>
                  <a:lnTo>
                    <a:pt x="8401" y="8226"/>
                  </a:lnTo>
                  <a:lnTo>
                    <a:pt x="3026" y="27480"/>
                  </a:lnTo>
                  <a:lnTo>
                    <a:pt x="0" y="64627"/>
                  </a:lnTo>
                  <a:lnTo>
                    <a:pt x="5531" y="85302"/>
                  </a:lnTo>
                  <a:lnTo>
                    <a:pt x="48256" y="148499"/>
                  </a:lnTo>
                  <a:lnTo>
                    <a:pt x="106567" y="199302"/>
                  </a:lnTo>
                  <a:lnTo>
                    <a:pt x="164931" y="251653"/>
                  </a:lnTo>
                  <a:lnTo>
                    <a:pt x="220550" y="311984"/>
                  </a:lnTo>
                  <a:lnTo>
                    <a:pt x="279939" y="363453"/>
                  </a:lnTo>
                  <a:lnTo>
                    <a:pt x="337538" y="419022"/>
                  </a:lnTo>
                  <a:lnTo>
                    <a:pt x="378127" y="442699"/>
                  </a:lnTo>
                  <a:lnTo>
                    <a:pt x="410617" y="453727"/>
                  </a:lnTo>
                  <a:lnTo>
                    <a:pt x="462925" y="458046"/>
                  </a:lnTo>
                  <a:lnTo>
                    <a:pt x="518319" y="458899"/>
                  </a:lnTo>
                  <a:lnTo>
                    <a:pt x="573150" y="457898"/>
                  </a:lnTo>
                  <a:lnTo>
                    <a:pt x="629823" y="444450"/>
                  </a:lnTo>
                  <a:lnTo>
                    <a:pt x="671258" y="422505"/>
                  </a:lnTo>
                  <a:lnTo>
                    <a:pt x="728030" y="377912"/>
                  </a:lnTo>
                  <a:lnTo>
                    <a:pt x="777038" y="349327"/>
                  </a:lnTo>
                  <a:lnTo>
                    <a:pt x="793468" y="335838"/>
                  </a:lnTo>
                  <a:lnTo>
                    <a:pt x="799955" y="334814"/>
                  </a:lnTo>
                  <a:lnTo>
                    <a:pt x="805450" y="337641"/>
                  </a:lnTo>
                  <a:lnTo>
                    <a:pt x="810282" y="343036"/>
                  </a:lnTo>
                  <a:lnTo>
                    <a:pt x="811165" y="348972"/>
                  </a:lnTo>
                  <a:lnTo>
                    <a:pt x="805906" y="361806"/>
                  </a:lnTo>
                  <a:lnTo>
                    <a:pt x="782296" y="389109"/>
                  </a:lnTo>
                  <a:lnTo>
                    <a:pt x="745050" y="413913"/>
                  </a:lnTo>
                  <a:lnTo>
                    <a:pt x="682972" y="437782"/>
                  </a:lnTo>
                  <a:lnTo>
                    <a:pt x="648341" y="445381"/>
                  </a:lnTo>
                  <a:lnTo>
                    <a:pt x="594718" y="447949"/>
                  </a:lnTo>
                  <a:lnTo>
                    <a:pt x="586736" y="444650"/>
                  </a:lnTo>
                  <a:lnTo>
                    <a:pt x="582585" y="438941"/>
                  </a:lnTo>
                  <a:lnTo>
                    <a:pt x="580988" y="431626"/>
                  </a:lnTo>
                  <a:lnTo>
                    <a:pt x="583432" y="425579"/>
                  </a:lnTo>
                  <a:lnTo>
                    <a:pt x="595507" y="415741"/>
                  </a:lnTo>
                  <a:lnTo>
                    <a:pt x="650242" y="404568"/>
                  </a:lnTo>
                  <a:lnTo>
                    <a:pt x="682707" y="392256"/>
                  </a:lnTo>
                  <a:lnTo>
                    <a:pt x="743097" y="361834"/>
                  </a:lnTo>
                  <a:lnTo>
                    <a:pt x="795197" y="315072"/>
                  </a:lnTo>
                  <a:lnTo>
                    <a:pt x="818999" y="278011"/>
                  </a:lnTo>
                  <a:lnTo>
                    <a:pt x="830477" y="269596"/>
                  </a:lnTo>
                </a:path>
              </a:pathLst>
            </a:custGeom>
            <a:ln w="266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138693" y="3105906"/>
              <a:ext cx="1021100" cy="1613132"/>
            </a:xfrm>
            <a:custGeom>
              <a:avLst/>
              <a:gdLst/>
              <a:ahLst/>
              <a:cxnLst/>
              <a:rect l="0" t="0" r="0" b="0"/>
              <a:pathLst>
                <a:path w="1021100" h="1613132">
                  <a:moveTo>
                    <a:pt x="168291" y="1568747"/>
                  </a:moveTo>
                  <a:lnTo>
                    <a:pt x="168291" y="1510130"/>
                  </a:lnTo>
                  <a:lnTo>
                    <a:pt x="156838" y="1453533"/>
                  </a:lnTo>
                  <a:lnTo>
                    <a:pt x="149163" y="1433312"/>
                  </a:lnTo>
                  <a:lnTo>
                    <a:pt x="107942" y="1370164"/>
                  </a:lnTo>
                  <a:lnTo>
                    <a:pt x="91640" y="1318431"/>
                  </a:lnTo>
                  <a:lnTo>
                    <a:pt x="87945" y="1314132"/>
                  </a:lnTo>
                  <a:lnTo>
                    <a:pt x="84312" y="1314775"/>
                  </a:lnTo>
                  <a:lnTo>
                    <a:pt x="80719" y="1318714"/>
                  </a:lnTo>
                  <a:lnTo>
                    <a:pt x="68577" y="1378927"/>
                  </a:lnTo>
                  <a:lnTo>
                    <a:pt x="49168" y="1431836"/>
                  </a:lnTo>
                  <a:lnTo>
                    <a:pt x="13193" y="1486710"/>
                  </a:lnTo>
                  <a:lnTo>
                    <a:pt x="5772" y="1507719"/>
                  </a:lnTo>
                  <a:lnTo>
                    <a:pt x="1008" y="1559335"/>
                  </a:lnTo>
                  <a:lnTo>
                    <a:pt x="3303" y="1597544"/>
                  </a:lnTo>
                  <a:lnTo>
                    <a:pt x="5657" y="1609001"/>
                  </a:lnTo>
                  <a:lnTo>
                    <a:pt x="8395" y="1613131"/>
                  </a:lnTo>
                  <a:lnTo>
                    <a:pt x="11392" y="1612374"/>
                  </a:lnTo>
                  <a:lnTo>
                    <a:pt x="14558" y="1608360"/>
                  </a:lnTo>
                  <a:lnTo>
                    <a:pt x="19016" y="1580354"/>
                  </a:lnTo>
                  <a:lnTo>
                    <a:pt x="17526" y="1518441"/>
                  </a:lnTo>
                  <a:lnTo>
                    <a:pt x="4071" y="1455364"/>
                  </a:lnTo>
                  <a:lnTo>
                    <a:pt x="672" y="1400077"/>
                  </a:lnTo>
                  <a:lnTo>
                    <a:pt x="0" y="1344097"/>
                  </a:lnTo>
                  <a:lnTo>
                    <a:pt x="1038" y="1289148"/>
                  </a:lnTo>
                  <a:lnTo>
                    <a:pt x="14494" y="1232450"/>
                  </a:lnTo>
                  <a:lnTo>
                    <a:pt x="34622" y="1179273"/>
                  </a:lnTo>
                  <a:lnTo>
                    <a:pt x="68107" y="1127730"/>
                  </a:lnTo>
                  <a:lnTo>
                    <a:pt x="125552" y="1074181"/>
                  </a:lnTo>
                  <a:lnTo>
                    <a:pt x="184339" y="1024790"/>
                  </a:lnTo>
                  <a:lnTo>
                    <a:pt x="245606" y="975642"/>
                  </a:lnTo>
                  <a:lnTo>
                    <a:pt x="300698" y="940546"/>
                  </a:lnTo>
                  <a:lnTo>
                    <a:pt x="358876" y="904022"/>
                  </a:lnTo>
                  <a:lnTo>
                    <a:pt x="415801" y="873215"/>
                  </a:lnTo>
                  <a:lnTo>
                    <a:pt x="443619" y="855735"/>
                  </a:lnTo>
                  <a:lnTo>
                    <a:pt x="493714" y="827241"/>
                  </a:lnTo>
                  <a:lnTo>
                    <a:pt x="528496" y="803088"/>
                  </a:lnTo>
                  <a:lnTo>
                    <a:pt x="589627" y="767913"/>
                  </a:lnTo>
                  <a:lnTo>
                    <a:pt x="648488" y="719408"/>
                  </a:lnTo>
                  <a:lnTo>
                    <a:pt x="705222" y="663294"/>
                  </a:lnTo>
                  <a:lnTo>
                    <a:pt x="760226" y="605974"/>
                  </a:lnTo>
                  <a:lnTo>
                    <a:pt x="793957" y="555477"/>
                  </a:lnTo>
                  <a:lnTo>
                    <a:pt x="813159" y="532563"/>
                  </a:lnTo>
                  <a:lnTo>
                    <a:pt x="853311" y="471331"/>
                  </a:lnTo>
                  <a:lnTo>
                    <a:pt x="896227" y="409005"/>
                  </a:lnTo>
                  <a:lnTo>
                    <a:pt x="933436" y="346371"/>
                  </a:lnTo>
                  <a:lnTo>
                    <a:pt x="949632" y="314368"/>
                  </a:lnTo>
                  <a:lnTo>
                    <a:pt x="959409" y="262226"/>
                  </a:lnTo>
                  <a:lnTo>
                    <a:pt x="972016" y="223926"/>
                  </a:lnTo>
                  <a:lnTo>
                    <a:pt x="995615" y="161593"/>
                  </a:lnTo>
                  <a:lnTo>
                    <a:pt x="1010390" y="110299"/>
                  </a:lnTo>
                  <a:lnTo>
                    <a:pt x="1018984" y="50123"/>
                  </a:lnTo>
                  <a:lnTo>
                    <a:pt x="1021099" y="0"/>
                  </a:lnTo>
                </a:path>
              </a:pathLst>
            </a:custGeom>
            <a:ln w="266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992026" y="3807005"/>
              <a:ext cx="1378130" cy="1204561"/>
            </a:xfrm>
            <a:custGeom>
              <a:avLst/>
              <a:gdLst/>
              <a:ahLst/>
              <a:cxnLst/>
              <a:rect l="0" t="0" r="0" b="0"/>
              <a:pathLst>
                <a:path w="1378130" h="1204561">
                  <a:moveTo>
                    <a:pt x="1378129" y="1204560"/>
                  </a:moveTo>
                  <a:lnTo>
                    <a:pt x="1320865" y="1204560"/>
                  </a:lnTo>
                  <a:lnTo>
                    <a:pt x="1259973" y="1204560"/>
                  </a:lnTo>
                  <a:lnTo>
                    <a:pt x="1222627" y="1198970"/>
                  </a:lnTo>
                  <a:lnTo>
                    <a:pt x="1160719" y="1165156"/>
                  </a:lnTo>
                  <a:lnTo>
                    <a:pt x="1100335" y="1117945"/>
                  </a:lnTo>
                  <a:lnTo>
                    <a:pt x="1038785" y="1080684"/>
                  </a:lnTo>
                  <a:lnTo>
                    <a:pt x="1012030" y="1065300"/>
                  </a:lnTo>
                  <a:lnTo>
                    <a:pt x="986166" y="1049044"/>
                  </a:lnTo>
                  <a:lnTo>
                    <a:pt x="965277" y="1041855"/>
                  </a:lnTo>
                  <a:lnTo>
                    <a:pt x="905669" y="1031272"/>
                  </a:lnTo>
                  <a:lnTo>
                    <a:pt x="845639" y="1017992"/>
                  </a:lnTo>
                  <a:lnTo>
                    <a:pt x="785905" y="1010039"/>
                  </a:lnTo>
                  <a:lnTo>
                    <a:pt x="723283" y="993792"/>
                  </a:lnTo>
                  <a:lnTo>
                    <a:pt x="663304" y="975246"/>
                  </a:lnTo>
                  <a:lnTo>
                    <a:pt x="629766" y="959840"/>
                  </a:lnTo>
                  <a:lnTo>
                    <a:pt x="568941" y="947335"/>
                  </a:lnTo>
                  <a:lnTo>
                    <a:pt x="513461" y="918154"/>
                  </a:lnTo>
                  <a:lnTo>
                    <a:pt x="451504" y="895844"/>
                  </a:lnTo>
                  <a:lnTo>
                    <a:pt x="390630" y="886525"/>
                  </a:lnTo>
                  <a:lnTo>
                    <a:pt x="337265" y="869700"/>
                  </a:lnTo>
                  <a:lnTo>
                    <a:pt x="284555" y="838182"/>
                  </a:lnTo>
                  <a:lnTo>
                    <a:pt x="268109" y="812514"/>
                  </a:lnTo>
                  <a:lnTo>
                    <a:pt x="248953" y="775519"/>
                  </a:lnTo>
                  <a:lnTo>
                    <a:pt x="232864" y="749493"/>
                  </a:lnTo>
                  <a:lnTo>
                    <a:pt x="217569" y="722674"/>
                  </a:lnTo>
                  <a:lnTo>
                    <a:pt x="201338" y="696791"/>
                  </a:lnTo>
                  <a:lnTo>
                    <a:pt x="197028" y="687062"/>
                  </a:lnTo>
                  <a:lnTo>
                    <a:pt x="196495" y="678237"/>
                  </a:lnTo>
                  <a:lnTo>
                    <a:pt x="202141" y="662193"/>
                  </a:lnTo>
                  <a:lnTo>
                    <a:pt x="209263" y="656978"/>
                  </a:lnTo>
                  <a:lnTo>
                    <a:pt x="229653" y="651184"/>
                  </a:lnTo>
                  <a:lnTo>
                    <a:pt x="251193" y="654848"/>
                  </a:lnTo>
                  <a:lnTo>
                    <a:pt x="311597" y="681059"/>
                  </a:lnTo>
                  <a:lnTo>
                    <a:pt x="342204" y="706788"/>
                  </a:lnTo>
                  <a:lnTo>
                    <a:pt x="358110" y="733028"/>
                  </a:lnTo>
                  <a:lnTo>
                    <a:pt x="369290" y="792049"/>
                  </a:lnTo>
                  <a:lnTo>
                    <a:pt x="376425" y="812991"/>
                  </a:lnTo>
                  <a:lnTo>
                    <a:pt x="412026" y="875658"/>
                  </a:lnTo>
                  <a:lnTo>
                    <a:pt x="458788" y="936227"/>
                  </a:lnTo>
                  <a:lnTo>
                    <a:pt x="509833" y="979810"/>
                  </a:lnTo>
                  <a:lnTo>
                    <a:pt x="513825" y="981027"/>
                  </a:lnTo>
                  <a:lnTo>
                    <a:pt x="515318" y="978329"/>
                  </a:lnTo>
                  <a:lnTo>
                    <a:pt x="511719" y="921111"/>
                  </a:lnTo>
                  <a:lnTo>
                    <a:pt x="495671" y="868925"/>
                  </a:lnTo>
                  <a:lnTo>
                    <a:pt x="444404" y="808173"/>
                  </a:lnTo>
                  <a:lnTo>
                    <a:pt x="387817" y="765889"/>
                  </a:lnTo>
                  <a:lnTo>
                    <a:pt x="362266" y="744820"/>
                  </a:lnTo>
                  <a:lnTo>
                    <a:pt x="320905" y="684960"/>
                  </a:lnTo>
                  <a:lnTo>
                    <a:pt x="275706" y="623080"/>
                  </a:lnTo>
                  <a:lnTo>
                    <a:pt x="251850" y="562109"/>
                  </a:lnTo>
                  <a:lnTo>
                    <a:pt x="244251" y="527553"/>
                  </a:lnTo>
                  <a:lnTo>
                    <a:pt x="233067" y="468532"/>
                  </a:lnTo>
                  <a:lnTo>
                    <a:pt x="210769" y="415050"/>
                  </a:lnTo>
                  <a:lnTo>
                    <a:pt x="190530" y="375173"/>
                  </a:lnTo>
                  <a:lnTo>
                    <a:pt x="167200" y="355701"/>
                  </a:lnTo>
                  <a:lnTo>
                    <a:pt x="147652" y="318866"/>
                  </a:lnTo>
                  <a:lnTo>
                    <a:pt x="133049" y="291315"/>
                  </a:lnTo>
                  <a:lnTo>
                    <a:pt x="79509" y="232535"/>
                  </a:lnTo>
                  <a:lnTo>
                    <a:pt x="38661" y="189154"/>
                  </a:lnTo>
                  <a:lnTo>
                    <a:pt x="7279" y="136308"/>
                  </a:lnTo>
                  <a:lnTo>
                    <a:pt x="0" y="73397"/>
                  </a:lnTo>
                  <a:lnTo>
                    <a:pt x="1454" y="20470"/>
                  </a:lnTo>
                  <a:lnTo>
                    <a:pt x="10172" y="1354"/>
                  </a:lnTo>
                  <a:lnTo>
                    <a:pt x="13432" y="0"/>
                  </a:lnTo>
                  <a:lnTo>
                    <a:pt x="15605" y="3777"/>
                  </a:lnTo>
                  <a:lnTo>
                    <a:pt x="25811" y="63044"/>
                  </a:lnTo>
                  <a:lnTo>
                    <a:pt x="62581" y="109206"/>
                  </a:lnTo>
                  <a:lnTo>
                    <a:pt x="118239" y="165733"/>
                  </a:lnTo>
                  <a:lnTo>
                    <a:pt x="138112" y="187970"/>
                  </a:lnTo>
                  <a:lnTo>
                    <a:pt x="147728" y="206430"/>
                  </a:lnTo>
                  <a:lnTo>
                    <a:pt x="155026" y="255282"/>
                  </a:lnTo>
                  <a:lnTo>
                    <a:pt x="156468" y="309992"/>
                  </a:lnTo>
                  <a:lnTo>
                    <a:pt x="154326" y="335531"/>
                  </a:lnTo>
                  <a:lnTo>
                    <a:pt x="140126" y="377230"/>
                  </a:lnTo>
                  <a:lnTo>
                    <a:pt x="136628" y="429834"/>
                  </a:lnTo>
                  <a:lnTo>
                    <a:pt x="135937" y="485285"/>
                  </a:lnTo>
                  <a:lnTo>
                    <a:pt x="135800" y="541298"/>
                  </a:lnTo>
                  <a:lnTo>
                    <a:pt x="135773" y="597423"/>
                  </a:lnTo>
                  <a:lnTo>
                    <a:pt x="135769" y="645121"/>
                  </a:lnTo>
                  <a:lnTo>
                    <a:pt x="128531" y="707792"/>
                  </a:lnTo>
                  <a:lnTo>
                    <a:pt x="125238" y="730777"/>
                  </a:lnTo>
                </a:path>
              </a:pathLst>
            </a:custGeom>
            <a:ln w="266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348891" y="3253305"/>
              <a:ext cx="1831960" cy="1516060"/>
            </a:xfrm>
            <a:custGeom>
              <a:avLst/>
              <a:gdLst/>
              <a:ahLst/>
              <a:cxnLst/>
              <a:rect l="0" t="0" r="0" b="0"/>
              <a:pathLst>
                <a:path w="1831960" h="1516060">
                  <a:moveTo>
                    <a:pt x="0" y="1368705"/>
                  </a:moveTo>
                  <a:lnTo>
                    <a:pt x="37478" y="1360372"/>
                  </a:lnTo>
                  <a:lnTo>
                    <a:pt x="72326" y="1361947"/>
                  </a:lnTo>
                  <a:lnTo>
                    <a:pt x="92976" y="1368041"/>
                  </a:lnTo>
                  <a:lnTo>
                    <a:pt x="132665" y="1397618"/>
                  </a:lnTo>
                  <a:lnTo>
                    <a:pt x="171938" y="1448034"/>
                  </a:lnTo>
                  <a:lnTo>
                    <a:pt x="194180" y="1456605"/>
                  </a:lnTo>
                  <a:lnTo>
                    <a:pt x="246587" y="1462107"/>
                  </a:lnTo>
                  <a:lnTo>
                    <a:pt x="299659" y="1465534"/>
                  </a:lnTo>
                  <a:lnTo>
                    <a:pt x="327174" y="1480193"/>
                  </a:lnTo>
                  <a:lnTo>
                    <a:pt x="360551" y="1502988"/>
                  </a:lnTo>
                  <a:lnTo>
                    <a:pt x="381344" y="1510275"/>
                  </a:lnTo>
                  <a:lnTo>
                    <a:pt x="432820" y="1514952"/>
                  </a:lnTo>
                  <a:lnTo>
                    <a:pt x="488047" y="1515876"/>
                  </a:lnTo>
                  <a:lnTo>
                    <a:pt x="544017" y="1516059"/>
                  </a:lnTo>
                  <a:lnTo>
                    <a:pt x="597013" y="1512976"/>
                  </a:lnTo>
                  <a:lnTo>
                    <a:pt x="659593" y="1505380"/>
                  </a:lnTo>
                  <a:lnTo>
                    <a:pt x="692614" y="1496289"/>
                  </a:lnTo>
                  <a:lnTo>
                    <a:pt x="755518" y="1460928"/>
                  </a:lnTo>
                  <a:lnTo>
                    <a:pt x="785627" y="1434885"/>
                  </a:lnTo>
                  <a:lnTo>
                    <a:pt x="793705" y="1414886"/>
                  </a:lnTo>
                  <a:lnTo>
                    <a:pt x="796125" y="1391570"/>
                  </a:lnTo>
                  <a:lnTo>
                    <a:pt x="790723" y="1331769"/>
                  </a:lnTo>
                  <a:lnTo>
                    <a:pt x="789852" y="1277094"/>
                  </a:lnTo>
                  <a:lnTo>
                    <a:pt x="789679" y="1221234"/>
                  </a:lnTo>
                  <a:lnTo>
                    <a:pt x="789646" y="1165140"/>
                  </a:lnTo>
                  <a:lnTo>
                    <a:pt x="784051" y="1128625"/>
                  </a:lnTo>
                  <a:lnTo>
                    <a:pt x="763093" y="1079394"/>
                  </a:lnTo>
                  <a:lnTo>
                    <a:pt x="761462" y="1055288"/>
                  </a:lnTo>
                  <a:lnTo>
                    <a:pt x="764637" y="1032877"/>
                  </a:lnTo>
                  <a:lnTo>
                    <a:pt x="773066" y="1014337"/>
                  </a:lnTo>
                  <a:lnTo>
                    <a:pt x="824907" y="954725"/>
                  </a:lnTo>
                  <a:lnTo>
                    <a:pt x="847011" y="934738"/>
                  </a:lnTo>
                  <a:lnTo>
                    <a:pt x="904696" y="900970"/>
                  </a:lnTo>
                  <a:lnTo>
                    <a:pt x="939313" y="876793"/>
                  </a:lnTo>
                  <a:lnTo>
                    <a:pt x="1000407" y="853066"/>
                  </a:lnTo>
                  <a:lnTo>
                    <a:pt x="1020184" y="844734"/>
                  </a:lnTo>
                  <a:lnTo>
                    <a:pt x="1076060" y="809124"/>
                  </a:lnTo>
                  <a:lnTo>
                    <a:pt x="1135744" y="795756"/>
                  </a:lnTo>
                  <a:lnTo>
                    <a:pt x="1184994" y="788507"/>
                  </a:lnTo>
                  <a:lnTo>
                    <a:pt x="1211846" y="773185"/>
                  </a:lnTo>
                  <a:lnTo>
                    <a:pt x="1244999" y="750166"/>
                  </a:lnTo>
                  <a:lnTo>
                    <a:pt x="1254649" y="745776"/>
                  </a:lnTo>
                  <a:lnTo>
                    <a:pt x="1268490" y="731539"/>
                  </a:lnTo>
                  <a:lnTo>
                    <a:pt x="1273819" y="722829"/>
                  </a:lnTo>
                  <a:lnTo>
                    <a:pt x="1289099" y="710032"/>
                  </a:lnTo>
                  <a:lnTo>
                    <a:pt x="1329323" y="680066"/>
                  </a:lnTo>
                  <a:lnTo>
                    <a:pt x="1352097" y="660726"/>
                  </a:lnTo>
                  <a:lnTo>
                    <a:pt x="1413274" y="623637"/>
                  </a:lnTo>
                  <a:lnTo>
                    <a:pt x="1474205" y="592007"/>
                  </a:lnTo>
                  <a:lnTo>
                    <a:pt x="1493973" y="581309"/>
                  </a:lnTo>
                  <a:lnTo>
                    <a:pt x="1528846" y="552085"/>
                  </a:lnTo>
                  <a:lnTo>
                    <a:pt x="1563595" y="528764"/>
                  </a:lnTo>
                  <a:lnTo>
                    <a:pt x="1621325" y="473737"/>
                  </a:lnTo>
                  <a:lnTo>
                    <a:pt x="1684557" y="410610"/>
                  </a:lnTo>
                  <a:lnTo>
                    <a:pt x="1740712" y="353290"/>
                  </a:lnTo>
                  <a:lnTo>
                    <a:pt x="1788892" y="294388"/>
                  </a:lnTo>
                  <a:lnTo>
                    <a:pt x="1805030" y="260751"/>
                  </a:lnTo>
                  <a:lnTo>
                    <a:pt x="1820964" y="201289"/>
                  </a:lnTo>
                  <a:lnTo>
                    <a:pt x="1829787" y="144136"/>
                  </a:lnTo>
                  <a:lnTo>
                    <a:pt x="1831530" y="87787"/>
                  </a:lnTo>
                  <a:lnTo>
                    <a:pt x="1831874" y="34715"/>
                  </a:lnTo>
                  <a:lnTo>
                    <a:pt x="1831959" y="0"/>
                  </a:lnTo>
                </a:path>
              </a:pathLst>
            </a:custGeom>
            <a:ln w="266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552529" y="1273948"/>
              <a:ext cx="902039" cy="3491110"/>
            </a:xfrm>
            <a:custGeom>
              <a:avLst/>
              <a:gdLst/>
              <a:ahLst/>
              <a:cxnLst/>
              <a:rect l="0" t="0" r="0" b="0"/>
              <a:pathLst>
                <a:path w="902039" h="3491110">
                  <a:moveTo>
                    <a:pt x="354580" y="0"/>
                  </a:moveTo>
                  <a:lnTo>
                    <a:pt x="354580" y="58617"/>
                  </a:lnTo>
                  <a:lnTo>
                    <a:pt x="354580" y="112791"/>
                  </a:lnTo>
                  <a:lnTo>
                    <a:pt x="354580" y="168552"/>
                  </a:lnTo>
                  <a:lnTo>
                    <a:pt x="354580" y="230216"/>
                  </a:lnTo>
                  <a:lnTo>
                    <a:pt x="354580" y="281382"/>
                  </a:lnTo>
                  <a:lnTo>
                    <a:pt x="354580" y="343837"/>
                  </a:lnTo>
                  <a:lnTo>
                    <a:pt x="354580" y="392906"/>
                  </a:lnTo>
                  <a:lnTo>
                    <a:pt x="351460" y="448881"/>
                  </a:lnTo>
                  <a:lnTo>
                    <a:pt x="336621" y="504861"/>
                  </a:lnTo>
                  <a:lnTo>
                    <a:pt x="329831" y="526200"/>
                  </a:lnTo>
                  <a:lnTo>
                    <a:pt x="322872" y="533294"/>
                  </a:lnTo>
                  <a:lnTo>
                    <a:pt x="302663" y="541176"/>
                  </a:lnTo>
                  <a:lnTo>
                    <a:pt x="281203" y="538440"/>
                  </a:lnTo>
                  <a:lnTo>
                    <a:pt x="252510" y="523746"/>
                  </a:lnTo>
                  <a:lnTo>
                    <a:pt x="244419" y="517620"/>
                  </a:lnTo>
                  <a:lnTo>
                    <a:pt x="240195" y="510026"/>
                  </a:lnTo>
                  <a:lnTo>
                    <a:pt x="238621" y="492230"/>
                  </a:lnTo>
                  <a:lnTo>
                    <a:pt x="247080" y="438734"/>
                  </a:lnTo>
                  <a:lnTo>
                    <a:pt x="247819" y="425850"/>
                  </a:lnTo>
                  <a:lnTo>
                    <a:pt x="242400" y="405296"/>
                  </a:lnTo>
                  <a:lnTo>
                    <a:pt x="234532" y="386022"/>
                  </a:lnTo>
                  <a:lnTo>
                    <a:pt x="229480" y="335521"/>
                  </a:lnTo>
                  <a:lnTo>
                    <a:pt x="228483" y="280485"/>
                  </a:lnTo>
                  <a:lnTo>
                    <a:pt x="227116" y="225723"/>
                  </a:lnTo>
                  <a:lnTo>
                    <a:pt x="213590" y="169065"/>
                  </a:lnTo>
                  <a:lnTo>
                    <a:pt x="197901" y="142640"/>
                  </a:lnTo>
                  <a:lnTo>
                    <a:pt x="161650" y="105582"/>
                  </a:lnTo>
                  <a:lnTo>
                    <a:pt x="148340" y="96058"/>
                  </a:lnTo>
                  <a:lnTo>
                    <a:pt x="148067" y="96794"/>
                  </a:lnTo>
                  <a:lnTo>
                    <a:pt x="200151" y="159178"/>
                  </a:lnTo>
                  <a:lnTo>
                    <a:pt x="257011" y="209755"/>
                  </a:lnTo>
                  <a:lnTo>
                    <a:pt x="308792" y="265244"/>
                  </a:lnTo>
                  <a:lnTo>
                    <a:pt x="340910" y="307789"/>
                  </a:lnTo>
                  <a:lnTo>
                    <a:pt x="356769" y="334522"/>
                  </a:lnTo>
                  <a:lnTo>
                    <a:pt x="373166" y="360380"/>
                  </a:lnTo>
                  <a:lnTo>
                    <a:pt x="380387" y="381267"/>
                  </a:lnTo>
                  <a:lnTo>
                    <a:pt x="385024" y="432804"/>
                  </a:lnTo>
                  <a:lnTo>
                    <a:pt x="385940" y="488045"/>
                  </a:lnTo>
                  <a:lnTo>
                    <a:pt x="386120" y="546356"/>
                  </a:lnTo>
                  <a:lnTo>
                    <a:pt x="386152" y="601740"/>
                  </a:lnTo>
                  <a:lnTo>
                    <a:pt x="386161" y="654545"/>
                  </a:lnTo>
                  <a:lnTo>
                    <a:pt x="389284" y="711783"/>
                  </a:lnTo>
                  <a:lnTo>
                    <a:pt x="400819" y="762820"/>
                  </a:lnTo>
                  <a:lnTo>
                    <a:pt x="416703" y="822641"/>
                  </a:lnTo>
                  <a:lnTo>
                    <a:pt x="432492" y="868256"/>
                  </a:lnTo>
                  <a:lnTo>
                    <a:pt x="443955" y="901712"/>
                  </a:lnTo>
                  <a:lnTo>
                    <a:pt x="457448" y="941562"/>
                  </a:lnTo>
                  <a:lnTo>
                    <a:pt x="472291" y="985677"/>
                  </a:lnTo>
                  <a:lnTo>
                    <a:pt x="486866" y="1027955"/>
                  </a:lnTo>
                  <a:lnTo>
                    <a:pt x="501262" y="1069008"/>
                  </a:lnTo>
                  <a:lnTo>
                    <a:pt x="515539" y="1109246"/>
                  </a:lnTo>
                  <a:lnTo>
                    <a:pt x="534522" y="1172671"/>
                  </a:lnTo>
                  <a:lnTo>
                    <a:pt x="550368" y="1230106"/>
                  </a:lnTo>
                  <a:lnTo>
                    <a:pt x="561144" y="1263437"/>
                  </a:lnTo>
                  <a:lnTo>
                    <a:pt x="573008" y="1298526"/>
                  </a:lnTo>
                  <a:lnTo>
                    <a:pt x="586766" y="1334787"/>
                  </a:lnTo>
                  <a:lnTo>
                    <a:pt x="601787" y="1371829"/>
                  </a:lnTo>
                  <a:lnTo>
                    <a:pt x="617651" y="1409392"/>
                  </a:lnTo>
                  <a:lnTo>
                    <a:pt x="634076" y="1449642"/>
                  </a:lnTo>
                  <a:lnTo>
                    <a:pt x="650875" y="1491683"/>
                  </a:lnTo>
                  <a:lnTo>
                    <a:pt x="667923" y="1534918"/>
                  </a:lnTo>
                  <a:lnTo>
                    <a:pt x="693105" y="1592316"/>
                  </a:lnTo>
                  <a:lnTo>
                    <a:pt x="720435" y="1650599"/>
                  </a:lnTo>
                  <a:lnTo>
                    <a:pt x="738281" y="1692862"/>
                  </a:lnTo>
                  <a:lnTo>
                    <a:pt x="761810" y="1750641"/>
                  </a:lnTo>
                  <a:lnTo>
                    <a:pt x="784746" y="1812195"/>
                  </a:lnTo>
                  <a:lnTo>
                    <a:pt x="805467" y="1871138"/>
                  </a:lnTo>
                  <a:lnTo>
                    <a:pt x="822476" y="1920731"/>
                  </a:lnTo>
                  <a:lnTo>
                    <a:pt x="837834" y="1972409"/>
                  </a:lnTo>
                  <a:lnTo>
                    <a:pt x="853629" y="2026572"/>
                  </a:lnTo>
                  <a:lnTo>
                    <a:pt x="872347" y="2081840"/>
                  </a:lnTo>
                  <a:lnTo>
                    <a:pt x="879913" y="2114360"/>
                  </a:lnTo>
                  <a:lnTo>
                    <a:pt x="886125" y="2150077"/>
                  </a:lnTo>
                  <a:lnTo>
                    <a:pt x="891437" y="2187927"/>
                  </a:lnTo>
                  <a:lnTo>
                    <a:pt x="894979" y="2221349"/>
                  </a:lnTo>
                  <a:lnTo>
                    <a:pt x="898914" y="2280322"/>
                  </a:lnTo>
                  <a:lnTo>
                    <a:pt x="900662" y="2340067"/>
                  </a:lnTo>
                  <a:lnTo>
                    <a:pt x="901440" y="2400545"/>
                  </a:lnTo>
                  <a:lnTo>
                    <a:pt x="901785" y="2458620"/>
                  </a:lnTo>
                  <a:lnTo>
                    <a:pt x="901939" y="2515627"/>
                  </a:lnTo>
                  <a:lnTo>
                    <a:pt x="902007" y="2569819"/>
                  </a:lnTo>
                  <a:lnTo>
                    <a:pt x="902038" y="2617301"/>
                  </a:lnTo>
                  <a:lnTo>
                    <a:pt x="898932" y="2664920"/>
                  </a:lnTo>
                  <a:lnTo>
                    <a:pt x="892482" y="2712211"/>
                  </a:lnTo>
                  <a:lnTo>
                    <a:pt x="875697" y="2774787"/>
                  </a:lnTo>
                  <a:lnTo>
                    <a:pt x="846546" y="2831152"/>
                  </a:lnTo>
                  <a:lnTo>
                    <a:pt x="824107" y="2866585"/>
                  </a:lnTo>
                  <a:lnTo>
                    <a:pt x="797449" y="2907754"/>
                  </a:lnTo>
                  <a:lnTo>
                    <a:pt x="766809" y="2955088"/>
                  </a:lnTo>
                  <a:lnTo>
                    <a:pt x="733515" y="3006531"/>
                  </a:lnTo>
                  <a:lnTo>
                    <a:pt x="698450" y="3060713"/>
                  </a:lnTo>
                  <a:lnTo>
                    <a:pt x="668054" y="3107363"/>
                  </a:lnTo>
                  <a:lnTo>
                    <a:pt x="640772" y="3148992"/>
                  </a:lnTo>
                  <a:lnTo>
                    <a:pt x="615564" y="3187272"/>
                  </a:lnTo>
                  <a:lnTo>
                    <a:pt x="589401" y="3224491"/>
                  </a:lnTo>
                  <a:lnTo>
                    <a:pt x="562600" y="3261002"/>
                  </a:lnTo>
                  <a:lnTo>
                    <a:pt x="535374" y="3297041"/>
                  </a:lnTo>
                  <a:lnTo>
                    <a:pt x="483286" y="3358921"/>
                  </a:lnTo>
                  <a:lnTo>
                    <a:pt x="437519" y="3407870"/>
                  </a:lnTo>
                  <a:lnTo>
                    <a:pt x="379542" y="3458359"/>
                  </a:lnTo>
                  <a:lnTo>
                    <a:pt x="342088" y="3480178"/>
                  </a:lnTo>
                  <a:lnTo>
                    <a:pt x="312763" y="3488669"/>
                  </a:lnTo>
                  <a:lnTo>
                    <a:pt x="260302" y="3491109"/>
                  </a:lnTo>
                  <a:lnTo>
                    <a:pt x="233130" y="3483388"/>
                  </a:lnTo>
                  <a:lnTo>
                    <a:pt x="181453" y="3452682"/>
                  </a:lnTo>
                  <a:lnTo>
                    <a:pt x="132130" y="3418164"/>
                  </a:lnTo>
                  <a:lnTo>
                    <a:pt x="74726" y="3359755"/>
                  </a:lnTo>
                  <a:lnTo>
                    <a:pt x="20589" y="3296959"/>
                  </a:lnTo>
                  <a:lnTo>
                    <a:pt x="8047" y="3275047"/>
                  </a:lnTo>
                  <a:lnTo>
                    <a:pt x="0" y="3237390"/>
                  </a:lnTo>
                  <a:lnTo>
                    <a:pt x="5390" y="3177164"/>
                  </a:lnTo>
                  <a:lnTo>
                    <a:pt x="12383" y="3128561"/>
                  </a:lnTo>
                  <a:lnTo>
                    <a:pt x="40923" y="3072998"/>
                  </a:lnTo>
                  <a:lnTo>
                    <a:pt x="59609" y="3013171"/>
                  </a:lnTo>
                  <a:lnTo>
                    <a:pt x="67140" y="2977044"/>
                  </a:lnTo>
                  <a:lnTo>
                    <a:pt x="69684" y="2922915"/>
                  </a:lnTo>
                  <a:lnTo>
                    <a:pt x="70187" y="2867162"/>
                  </a:lnTo>
                  <a:lnTo>
                    <a:pt x="73405" y="2814209"/>
                  </a:lnTo>
                  <a:lnTo>
                    <a:pt x="79875" y="2792599"/>
                  </a:lnTo>
                  <a:lnTo>
                    <a:pt x="109712" y="2746656"/>
                  </a:lnTo>
                  <a:lnTo>
                    <a:pt x="126427" y="2732550"/>
                  </a:lnTo>
                  <a:lnTo>
                    <a:pt x="183309" y="2703202"/>
                  </a:lnTo>
                  <a:lnTo>
                    <a:pt x="240681" y="2656537"/>
                  </a:lnTo>
                  <a:lnTo>
                    <a:pt x="296516" y="2623628"/>
                  </a:lnTo>
                  <a:lnTo>
                    <a:pt x="328057" y="2584602"/>
                  </a:lnTo>
                  <a:lnTo>
                    <a:pt x="336898" y="2579386"/>
                  </a:lnTo>
                  <a:lnTo>
                    <a:pt x="349840" y="2564231"/>
                  </a:lnTo>
                  <a:lnTo>
                    <a:pt x="373271" y="2531496"/>
                  </a:lnTo>
                  <a:lnTo>
                    <a:pt x="430880" y="2481283"/>
                  </a:lnTo>
                  <a:lnTo>
                    <a:pt x="451406" y="2459009"/>
                  </a:lnTo>
                  <a:lnTo>
                    <a:pt x="492085" y="2401149"/>
                  </a:lnTo>
                  <a:lnTo>
                    <a:pt x="547627" y="2344371"/>
                  </a:lnTo>
                  <a:lnTo>
                    <a:pt x="610774" y="2281175"/>
                  </a:lnTo>
                  <a:lnTo>
                    <a:pt x="658953" y="2230655"/>
                  </a:lnTo>
                  <a:lnTo>
                    <a:pt x="685627" y="2192773"/>
                  </a:lnTo>
                  <a:lnTo>
                    <a:pt x="740282" y="2135372"/>
                  </a:lnTo>
                  <a:lnTo>
                    <a:pt x="767463" y="2100859"/>
                  </a:lnTo>
                  <a:lnTo>
                    <a:pt x="794722" y="2037919"/>
                  </a:lnTo>
                  <a:lnTo>
                    <a:pt x="817833" y="1989886"/>
                  </a:lnTo>
                </a:path>
              </a:pathLst>
            </a:custGeom>
            <a:ln w="266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00911" y="1010735"/>
              <a:ext cx="4958924" cy="379025"/>
            </a:xfrm>
            <a:custGeom>
              <a:avLst/>
              <a:gdLst/>
              <a:ahLst/>
              <a:cxnLst/>
              <a:rect l="0" t="0" r="0" b="0"/>
              <a:pathLst>
                <a:path w="4958924" h="379025">
                  <a:moveTo>
                    <a:pt x="4958923" y="0"/>
                  </a:moveTo>
                  <a:lnTo>
                    <a:pt x="4929614" y="38374"/>
                  </a:lnTo>
                  <a:lnTo>
                    <a:pt x="4868381" y="86288"/>
                  </a:lnTo>
                  <a:lnTo>
                    <a:pt x="4815649" y="118344"/>
                  </a:lnTo>
                  <a:lnTo>
                    <a:pt x="4759425" y="148700"/>
                  </a:lnTo>
                  <a:lnTo>
                    <a:pt x="4706311" y="168165"/>
                  </a:lnTo>
                  <a:lnTo>
                    <a:pt x="4645201" y="184796"/>
                  </a:lnTo>
                  <a:lnTo>
                    <a:pt x="4590154" y="188581"/>
                  </a:lnTo>
                  <a:lnTo>
                    <a:pt x="4528631" y="194918"/>
                  </a:lnTo>
                  <a:lnTo>
                    <a:pt x="4471900" y="198524"/>
                  </a:lnTo>
                  <a:lnTo>
                    <a:pt x="4421816" y="199592"/>
                  </a:lnTo>
                  <a:lnTo>
                    <a:pt x="4364141" y="201123"/>
                  </a:lnTo>
                  <a:lnTo>
                    <a:pt x="4314621" y="214597"/>
                  </a:lnTo>
                  <a:lnTo>
                    <a:pt x="4260126" y="233852"/>
                  </a:lnTo>
                  <a:lnTo>
                    <a:pt x="4201742" y="260848"/>
                  </a:lnTo>
                  <a:lnTo>
                    <a:pt x="4148343" y="288854"/>
                  </a:lnTo>
                  <a:lnTo>
                    <a:pt x="4127222" y="302295"/>
                  </a:lnTo>
                  <a:lnTo>
                    <a:pt x="4084423" y="311837"/>
                  </a:lnTo>
                  <a:lnTo>
                    <a:pt x="4025964" y="315062"/>
                  </a:lnTo>
                  <a:lnTo>
                    <a:pt x="3969357" y="315698"/>
                  </a:lnTo>
                  <a:lnTo>
                    <a:pt x="3907526" y="315824"/>
                  </a:lnTo>
                  <a:lnTo>
                    <a:pt x="3847392" y="315849"/>
                  </a:lnTo>
                  <a:lnTo>
                    <a:pt x="3787334" y="315854"/>
                  </a:lnTo>
                  <a:lnTo>
                    <a:pt x="3725081" y="315855"/>
                  </a:lnTo>
                  <a:lnTo>
                    <a:pt x="3667724" y="315855"/>
                  </a:lnTo>
                  <a:lnTo>
                    <a:pt x="3611334" y="315855"/>
                  </a:lnTo>
                  <a:lnTo>
                    <a:pt x="3555135" y="315855"/>
                  </a:lnTo>
                  <a:lnTo>
                    <a:pt x="3497804" y="315855"/>
                  </a:lnTo>
                  <a:lnTo>
                    <a:pt x="3434487" y="315855"/>
                  </a:lnTo>
                  <a:lnTo>
                    <a:pt x="3376573" y="315855"/>
                  </a:lnTo>
                  <a:lnTo>
                    <a:pt x="3318903" y="315855"/>
                  </a:lnTo>
                  <a:lnTo>
                    <a:pt x="3255518" y="315855"/>
                  </a:lnTo>
                  <a:lnTo>
                    <a:pt x="3197591" y="315855"/>
                  </a:lnTo>
                  <a:lnTo>
                    <a:pt x="3141089" y="315855"/>
                  </a:lnTo>
                  <a:lnTo>
                    <a:pt x="3084867" y="315855"/>
                  </a:lnTo>
                  <a:lnTo>
                    <a:pt x="3023112" y="315855"/>
                  </a:lnTo>
                  <a:lnTo>
                    <a:pt x="2962994" y="315855"/>
                  </a:lnTo>
                  <a:lnTo>
                    <a:pt x="2906059" y="315855"/>
                  </a:lnTo>
                  <a:lnTo>
                    <a:pt x="2849752" y="315855"/>
                  </a:lnTo>
                  <a:lnTo>
                    <a:pt x="2793570" y="315855"/>
                  </a:lnTo>
                  <a:lnTo>
                    <a:pt x="2737411" y="315855"/>
                  </a:lnTo>
                  <a:lnTo>
                    <a:pt x="2681258" y="315855"/>
                  </a:lnTo>
                  <a:lnTo>
                    <a:pt x="2625106" y="315855"/>
                  </a:lnTo>
                  <a:lnTo>
                    <a:pt x="2568954" y="315855"/>
                  </a:lnTo>
                  <a:lnTo>
                    <a:pt x="2554916" y="315855"/>
                  </a:lnTo>
                  <a:lnTo>
                    <a:pt x="2547897" y="318195"/>
                  </a:lnTo>
                  <a:lnTo>
                    <a:pt x="2545558" y="322094"/>
                  </a:lnTo>
                  <a:lnTo>
                    <a:pt x="2546337" y="327034"/>
                  </a:lnTo>
                  <a:lnTo>
                    <a:pt x="2550367" y="331496"/>
                  </a:lnTo>
                  <a:lnTo>
                    <a:pt x="2582051" y="347064"/>
                  </a:lnTo>
                  <a:lnTo>
                    <a:pt x="2602851" y="353123"/>
                  </a:lnTo>
                  <a:lnTo>
                    <a:pt x="2654331" y="357012"/>
                  </a:lnTo>
                  <a:lnTo>
                    <a:pt x="2709561" y="357780"/>
                  </a:lnTo>
                  <a:lnTo>
                    <a:pt x="2772767" y="357932"/>
                  </a:lnTo>
                  <a:lnTo>
                    <a:pt x="2834644" y="357962"/>
                  </a:lnTo>
                  <a:lnTo>
                    <a:pt x="2891667" y="352379"/>
                  </a:lnTo>
                  <a:lnTo>
                    <a:pt x="2945132" y="348416"/>
                  </a:lnTo>
                  <a:lnTo>
                    <a:pt x="3000754" y="347633"/>
                  </a:lnTo>
                  <a:lnTo>
                    <a:pt x="3056801" y="347479"/>
                  </a:lnTo>
                  <a:lnTo>
                    <a:pt x="3112931" y="347448"/>
                  </a:lnTo>
                  <a:lnTo>
                    <a:pt x="3169079" y="347442"/>
                  </a:lnTo>
                  <a:lnTo>
                    <a:pt x="3225231" y="347441"/>
                  </a:lnTo>
                  <a:lnTo>
                    <a:pt x="3287449" y="346271"/>
                  </a:lnTo>
                  <a:lnTo>
                    <a:pt x="3339080" y="339107"/>
                  </a:lnTo>
                  <a:lnTo>
                    <a:pt x="3393992" y="337346"/>
                  </a:lnTo>
                  <a:lnTo>
                    <a:pt x="3449898" y="336998"/>
                  </a:lnTo>
                  <a:lnTo>
                    <a:pt x="3491970" y="334598"/>
                  </a:lnTo>
                  <a:lnTo>
                    <a:pt x="3548107" y="320251"/>
                  </a:lnTo>
                  <a:lnTo>
                    <a:pt x="3604256" y="316723"/>
                  </a:lnTo>
                  <a:lnTo>
                    <a:pt x="3667644" y="316027"/>
                  </a:lnTo>
                  <a:lnTo>
                    <a:pt x="3726438" y="315889"/>
                  </a:lnTo>
                  <a:lnTo>
                    <a:pt x="3783112" y="315862"/>
                  </a:lnTo>
                  <a:lnTo>
                    <a:pt x="3839368" y="315856"/>
                  </a:lnTo>
                  <a:lnTo>
                    <a:pt x="3892420" y="312736"/>
                  </a:lnTo>
                  <a:lnTo>
                    <a:pt x="3942630" y="306790"/>
                  </a:lnTo>
                  <a:lnTo>
                    <a:pt x="3997609" y="305616"/>
                  </a:lnTo>
                  <a:lnTo>
                    <a:pt x="4053529" y="305384"/>
                  </a:lnTo>
                  <a:lnTo>
                    <a:pt x="4104046" y="310927"/>
                  </a:lnTo>
                  <a:lnTo>
                    <a:pt x="4111755" y="317249"/>
                  </a:lnTo>
                  <a:lnTo>
                    <a:pt x="4120320" y="336752"/>
                  </a:lnTo>
                  <a:lnTo>
                    <a:pt x="4119094" y="344994"/>
                  </a:lnTo>
                  <a:lnTo>
                    <a:pt x="4114768" y="351659"/>
                  </a:lnTo>
                  <a:lnTo>
                    <a:pt x="4100602" y="362184"/>
                  </a:lnTo>
                  <a:lnTo>
                    <a:pt x="4082607" y="370761"/>
                  </a:lnTo>
                  <a:lnTo>
                    <a:pt x="4032885" y="377394"/>
                  </a:lnTo>
                  <a:lnTo>
                    <a:pt x="3971071" y="378704"/>
                  </a:lnTo>
                  <a:lnTo>
                    <a:pt x="3913453" y="378962"/>
                  </a:lnTo>
                  <a:lnTo>
                    <a:pt x="3857012" y="379014"/>
                  </a:lnTo>
                  <a:lnTo>
                    <a:pt x="3797683" y="379024"/>
                  </a:lnTo>
                  <a:lnTo>
                    <a:pt x="3741164" y="373437"/>
                  </a:lnTo>
                  <a:lnTo>
                    <a:pt x="3687798" y="369473"/>
                  </a:lnTo>
                  <a:lnTo>
                    <a:pt x="3632197" y="368690"/>
                  </a:lnTo>
                  <a:lnTo>
                    <a:pt x="3576154" y="368536"/>
                  </a:lnTo>
                  <a:lnTo>
                    <a:pt x="3520023" y="368505"/>
                  </a:lnTo>
                  <a:lnTo>
                    <a:pt x="3463876" y="368499"/>
                  </a:lnTo>
                  <a:lnTo>
                    <a:pt x="3407724" y="368498"/>
                  </a:lnTo>
                  <a:lnTo>
                    <a:pt x="3351573" y="368498"/>
                  </a:lnTo>
                  <a:lnTo>
                    <a:pt x="3295420" y="368498"/>
                  </a:lnTo>
                  <a:lnTo>
                    <a:pt x="3239269" y="368498"/>
                  </a:lnTo>
                  <a:lnTo>
                    <a:pt x="3183116" y="361262"/>
                  </a:lnTo>
                  <a:lnTo>
                    <a:pt x="3126965" y="358620"/>
                  </a:lnTo>
                  <a:lnTo>
                    <a:pt x="3070812" y="358098"/>
                  </a:lnTo>
                  <a:lnTo>
                    <a:pt x="3013491" y="357995"/>
                  </a:lnTo>
                  <a:lnTo>
                    <a:pt x="2950175" y="357974"/>
                  </a:lnTo>
                  <a:lnTo>
                    <a:pt x="2892261" y="357970"/>
                  </a:lnTo>
                  <a:lnTo>
                    <a:pt x="2834592" y="357969"/>
                  </a:lnTo>
                  <a:lnTo>
                    <a:pt x="2771207" y="357969"/>
                  </a:lnTo>
                  <a:lnTo>
                    <a:pt x="2713281" y="357969"/>
                  </a:lnTo>
                  <a:lnTo>
                    <a:pt x="2655608" y="357969"/>
                  </a:lnTo>
                  <a:lnTo>
                    <a:pt x="2592224" y="357969"/>
                  </a:lnTo>
                  <a:lnTo>
                    <a:pt x="2534296" y="357969"/>
                  </a:lnTo>
                  <a:lnTo>
                    <a:pt x="2477793" y="357969"/>
                  </a:lnTo>
                  <a:lnTo>
                    <a:pt x="2421572" y="357969"/>
                  </a:lnTo>
                  <a:lnTo>
                    <a:pt x="2359818" y="357969"/>
                  </a:lnTo>
                  <a:lnTo>
                    <a:pt x="2299699" y="357969"/>
                  </a:lnTo>
                  <a:lnTo>
                    <a:pt x="2242764" y="357969"/>
                  </a:lnTo>
                  <a:lnTo>
                    <a:pt x="2186456" y="357969"/>
                  </a:lnTo>
                  <a:lnTo>
                    <a:pt x="2123038" y="357969"/>
                  </a:lnTo>
                  <a:lnTo>
                    <a:pt x="2061118" y="357969"/>
                  </a:lnTo>
                  <a:lnTo>
                    <a:pt x="1998498" y="357969"/>
                  </a:lnTo>
                  <a:lnTo>
                    <a:pt x="1941068" y="357969"/>
                  </a:lnTo>
                  <a:lnTo>
                    <a:pt x="1884664" y="357969"/>
                  </a:lnTo>
                  <a:lnTo>
                    <a:pt x="1828462" y="357969"/>
                  </a:lnTo>
                  <a:lnTo>
                    <a:pt x="1772300" y="357969"/>
                  </a:lnTo>
                  <a:lnTo>
                    <a:pt x="1713027" y="357969"/>
                  </a:lnTo>
                  <a:lnTo>
                    <a:pt x="1650928" y="357969"/>
                  </a:lnTo>
                  <a:lnTo>
                    <a:pt x="1593602" y="357969"/>
                  </a:lnTo>
                  <a:lnTo>
                    <a:pt x="1537218" y="357969"/>
                  </a:lnTo>
                  <a:lnTo>
                    <a:pt x="1481021" y="357969"/>
                  </a:lnTo>
                  <a:lnTo>
                    <a:pt x="1423690" y="357969"/>
                  </a:lnTo>
                  <a:lnTo>
                    <a:pt x="1360372" y="357969"/>
                  </a:lnTo>
                  <a:lnTo>
                    <a:pt x="1308048" y="363558"/>
                  </a:lnTo>
                  <a:lnTo>
                    <a:pt x="1254341" y="367522"/>
                  </a:lnTo>
                  <a:lnTo>
                    <a:pt x="1191741" y="368305"/>
                  </a:lnTo>
                  <a:lnTo>
                    <a:pt x="1128379" y="368460"/>
                  </a:lnTo>
                  <a:lnTo>
                    <a:pt x="1072839" y="375726"/>
                  </a:lnTo>
                  <a:lnTo>
                    <a:pt x="1020168" y="378048"/>
                  </a:lnTo>
                  <a:lnTo>
                    <a:pt x="959264" y="378833"/>
                  </a:lnTo>
                  <a:lnTo>
                    <a:pt x="902173" y="378988"/>
                  </a:lnTo>
                  <a:lnTo>
                    <a:pt x="845836" y="379019"/>
                  </a:lnTo>
                  <a:lnTo>
                    <a:pt x="786527" y="375905"/>
                  </a:lnTo>
                  <a:lnTo>
                    <a:pt x="736074" y="367573"/>
                  </a:lnTo>
                  <a:lnTo>
                    <a:pt x="684080" y="360815"/>
                  </a:lnTo>
                  <a:lnTo>
                    <a:pt x="634749" y="355693"/>
                  </a:lnTo>
                  <a:lnTo>
                    <a:pt x="576159" y="349071"/>
                  </a:lnTo>
                  <a:lnTo>
                    <a:pt x="519525" y="333291"/>
                  </a:lnTo>
                  <a:lnTo>
                    <a:pt x="463278" y="324629"/>
                  </a:lnTo>
                  <a:lnTo>
                    <a:pt x="401518" y="317588"/>
                  </a:lnTo>
                  <a:lnTo>
                    <a:pt x="340229" y="316198"/>
                  </a:lnTo>
                  <a:lnTo>
                    <a:pt x="291362" y="315957"/>
                  </a:lnTo>
                  <a:lnTo>
                    <a:pt x="232335" y="318995"/>
                  </a:lnTo>
                  <a:lnTo>
                    <a:pt x="175615" y="330513"/>
                  </a:lnTo>
                  <a:lnTo>
                    <a:pt x="122225" y="346195"/>
                  </a:lnTo>
                  <a:lnTo>
                    <a:pt x="73130" y="360070"/>
                  </a:lnTo>
                  <a:lnTo>
                    <a:pt x="12866" y="367388"/>
                  </a:lnTo>
                  <a:lnTo>
                    <a:pt x="0" y="368498"/>
                  </a:lnTo>
                </a:path>
              </a:pathLst>
            </a:custGeom>
            <a:ln w="266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357212" y="1358176"/>
              <a:ext cx="781081" cy="3105907"/>
            </a:xfrm>
            <a:custGeom>
              <a:avLst/>
              <a:gdLst/>
              <a:ahLst/>
              <a:cxnLst/>
              <a:rect l="0" t="0" r="0" b="0"/>
              <a:pathLst>
                <a:path w="781081" h="3105907">
                  <a:moveTo>
                    <a:pt x="370912" y="3105906"/>
                  </a:moveTo>
                  <a:lnTo>
                    <a:pt x="339630" y="3096331"/>
                  </a:lnTo>
                  <a:lnTo>
                    <a:pt x="277549" y="3046670"/>
                  </a:lnTo>
                  <a:lnTo>
                    <a:pt x="214555" y="2999016"/>
                  </a:lnTo>
                  <a:lnTo>
                    <a:pt x="174301" y="2966293"/>
                  </a:lnTo>
                  <a:lnTo>
                    <a:pt x="166139" y="2956679"/>
                  </a:lnTo>
                  <a:lnTo>
                    <a:pt x="144591" y="2942877"/>
                  </a:lnTo>
                  <a:lnTo>
                    <a:pt x="112391" y="2925410"/>
                  </a:lnTo>
                  <a:lnTo>
                    <a:pt x="84913" y="2908537"/>
                  </a:lnTo>
                  <a:lnTo>
                    <a:pt x="74960" y="2904137"/>
                  </a:lnTo>
                  <a:lnTo>
                    <a:pt x="68326" y="2896524"/>
                  </a:lnTo>
                  <a:lnTo>
                    <a:pt x="60954" y="2875587"/>
                  </a:lnTo>
                  <a:lnTo>
                    <a:pt x="56222" y="2824018"/>
                  </a:lnTo>
                  <a:lnTo>
                    <a:pt x="58407" y="2771892"/>
                  </a:lnTo>
                  <a:lnTo>
                    <a:pt x="64735" y="2750395"/>
                  </a:lnTo>
                  <a:lnTo>
                    <a:pt x="87861" y="2717531"/>
                  </a:lnTo>
                  <a:lnTo>
                    <a:pt x="123068" y="2682582"/>
                  </a:lnTo>
                  <a:lnTo>
                    <a:pt x="148908" y="2666312"/>
                  </a:lnTo>
                  <a:lnTo>
                    <a:pt x="167352" y="2642644"/>
                  </a:lnTo>
                  <a:lnTo>
                    <a:pt x="226119" y="2603144"/>
                  </a:lnTo>
                  <a:lnTo>
                    <a:pt x="252752" y="2587662"/>
                  </a:lnTo>
                  <a:lnTo>
                    <a:pt x="278580" y="2571377"/>
                  </a:lnTo>
                  <a:lnTo>
                    <a:pt x="288301" y="2567060"/>
                  </a:lnTo>
                  <a:lnTo>
                    <a:pt x="302220" y="2552904"/>
                  </a:lnTo>
                  <a:lnTo>
                    <a:pt x="307570" y="2544216"/>
                  </a:lnTo>
                  <a:lnTo>
                    <a:pt x="322873" y="2531442"/>
                  </a:lnTo>
                  <a:lnTo>
                    <a:pt x="363113" y="2501492"/>
                  </a:lnTo>
                  <a:lnTo>
                    <a:pt x="420015" y="2446090"/>
                  </a:lnTo>
                  <a:lnTo>
                    <a:pt x="478730" y="2396986"/>
                  </a:lnTo>
                  <a:lnTo>
                    <a:pt x="535821" y="2340836"/>
                  </a:lnTo>
                  <a:lnTo>
                    <a:pt x="583820" y="2290533"/>
                  </a:lnTo>
                  <a:lnTo>
                    <a:pt x="621126" y="2229572"/>
                  </a:lnTo>
                  <a:lnTo>
                    <a:pt x="636512" y="2202844"/>
                  </a:lnTo>
                  <a:lnTo>
                    <a:pt x="652770" y="2176987"/>
                  </a:lnTo>
                  <a:lnTo>
                    <a:pt x="679146" y="2119135"/>
                  </a:lnTo>
                  <a:lnTo>
                    <a:pt x="695037" y="2092913"/>
                  </a:lnTo>
                  <a:lnTo>
                    <a:pt x="710274" y="2066036"/>
                  </a:lnTo>
                  <a:lnTo>
                    <a:pt x="716476" y="2058200"/>
                  </a:lnTo>
                  <a:lnTo>
                    <a:pt x="723368" y="2033896"/>
                  </a:lnTo>
                  <a:lnTo>
                    <a:pt x="727792" y="1976222"/>
                  </a:lnTo>
                  <a:lnTo>
                    <a:pt x="728665" y="1919770"/>
                  </a:lnTo>
                  <a:lnTo>
                    <a:pt x="728838" y="1863559"/>
                  </a:lnTo>
                  <a:lnTo>
                    <a:pt x="728872" y="1807395"/>
                  </a:lnTo>
                  <a:lnTo>
                    <a:pt x="728879" y="1751240"/>
                  </a:lnTo>
                  <a:lnTo>
                    <a:pt x="728881" y="1695088"/>
                  </a:lnTo>
                  <a:lnTo>
                    <a:pt x="728881" y="1638936"/>
                  </a:lnTo>
                  <a:lnTo>
                    <a:pt x="728881" y="1581614"/>
                  </a:lnTo>
                  <a:lnTo>
                    <a:pt x="728881" y="1532265"/>
                  </a:lnTo>
                  <a:lnTo>
                    <a:pt x="730051" y="1481767"/>
                  </a:lnTo>
                  <a:lnTo>
                    <a:pt x="737215" y="1422190"/>
                  </a:lnTo>
                  <a:lnTo>
                    <a:pt x="747526" y="1359673"/>
                  </a:lnTo>
                  <a:lnTo>
                    <a:pt x="758532" y="1300141"/>
                  </a:lnTo>
                  <a:lnTo>
                    <a:pt x="760084" y="1245500"/>
                  </a:lnTo>
                  <a:lnTo>
                    <a:pt x="760391" y="1186527"/>
                  </a:lnTo>
                  <a:lnTo>
                    <a:pt x="760452" y="1124488"/>
                  </a:lnTo>
                  <a:lnTo>
                    <a:pt x="760464" y="1067174"/>
                  </a:lnTo>
                  <a:lnTo>
                    <a:pt x="760467" y="1010792"/>
                  </a:lnTo>
                  <a:lnTo>
                    <a:pt x="760467" y="954595"/>
                  </a:lnTo>
                  <a:lnTo>
                    <a:pt x="760467" y="898434"/>
                  </a:lnTo>
                  <a:lnTo>
                    <a:pt x="757347" y="845400"/>
                  </a:lnTo>
                  <a:lnTo>
                    <a:pt x="751401" y="789603"/>
                  </a:lnTo>
                  <a:lnTo>
                    <a:pt x="750227" y="730662"/>
                  </a:lnTo>
                  <a:lnTo>
                    <a:pt x="749995" y="673959"/>
                  </a:lnTo>
                  <a:lnTo>
                    <a:pt x="744360" y="623288"/>
                  </a:lnTo>
                  <a:lnTo>
                    <a:pt x="739200" y="614397"/>
                  </a:lnTo>
                  <a:lnTo>
                    <a:pt x="724108" y="601398"/>
                  </a:lnTo>
                  <a:lnTo>
                    <a:pt x="665291" y="575978"/>
                  </a:lnTo>
                  <a:lnTo>
                    <a:pt x="602502" y="545472"/>
                  </a:lnTo>
                  <a:lnTo>
                    <a:pt x="576532" y="528299"/>
                  </a:lnTo>
                  <a:lnTo>
                    <a:pt x="559608" y="502804"/>
                  </a:lnTo>
                  <a:lnTo>
                    <a:pt x="547185" y="473022"/>
                  </a:lnTo>
                  <a:lnTo>
                    <a:pt x="544580" y="470936"/>
                  </a:lnTo>
                  <a:lnTo>
                    <a:pt x="542843" y="474224"/>
                  </a:lnTo>
                  <a:lnTo>
                    <a:pt x="538572" y="489187"/>
                  </a:lnTo>
                  <a:lnTo>
                    <a:pt x="516768" y="524268"/>
                  </a:lnTo>
                  <a:lnTo>
                    <a:pt x="489930" y="559664"/>
                  </a:lnTo>
                  <a:lnTo>
                    <a:pt x="482301" y="582921"/>
                  </a:lnTo>
                  <a:lnTo>
                    <a:pt x="471813" y="635981"/>
                  </a:lnTo>
                  <a:lnTo>
                    <a:pt x="465713" y="690352"/>
                  </a:lnTo>
                  <a:lnTo>
                    <a:pt x="456764" y="752516"/>
                  </a:lnTo>
                  <a:lnTo>
                    <a:pt x="456631" y="806308"/>
                  </a:lnTo>
                  <a:lnTo>
                    <a:pt x="469836" y="862759"/>
                  </a:lnTo>
                  <a:lnTo>
                    <a:pt x="486813" y="915903"/>
                  </a:lnTo>
                  <a:lnTo>
                    <a:pt x="494160" y="950662"/>
                  </a:lnTo>
                  <a:lnTo>
                    <a:pt x="498219" y="974677"/>
                  </a:lnTo>
                  <a:lnTo>
                    <a:pt x="511318" y="1003691"/>
                  </a:lnTo>
                  <a:lnTo>
                    <a:pt x="522980" y="1062219"/>
                  </a:lnTo>
                  <a:lnTo>
                    <a:pt x="527682" y="1113669"/>
                  </a:lnTo>
                  <a:lnTo>
                    <a:pt x="528611" y="1168892"/>
                  </a:lnTo>
                  <a:lnTo>
                    <a:pt x="528795" y="1224860"/>
                  </a:lnTo>
                  <a:lnTo>
                    <a:pt x="528830" y="1280976"/>
                  </a:lnTo>
                  <a:lnTo>
                    <a:pt x="528837" y="1337121"/>
                  </a:lnTo>
                  <a:lnTo>
                    <a:pt x="528839" y="1393271"/>
                  </a:lnTo>
                  <a:lnTo>
                    <a:pt x="528840" y="1449423"/>
                  </a:lnTo>
                  <a:lnTo>
                    <a:pt x="528840" y="1505575"/>
                  </a:lnTo>
                  <a:lnTo>
                    <a:pt x="534429" y="1556138"/>
                  </a:lnTo>
                  <a:lnTo>
                    <a:pt x="562654" y="1612141"/>
                  </a:lnTo>
                  <a:lnTo>
                    <a:pt x="592767" y="1652218"/>
                  </a:lnTo>
                  <a:lnTo>
                    <a:pt x="626035" y="1689139"/>
                  </a:lnTo>
                  <a:lnTo>
                    <a:pt x="663247" y="1750194"/>
                  </a:lnTo>
                  <a:lnTo>
                    <a:pt x="679262" y="1795920"/>
                  </a:lnTo>
                  <a:lnTo>
                    <a:pt x="685285" y="1850013"/>
                  </a:lnTo>
                  <a:lnTo>
                    <a:pt x="686474" y="1905758"/>
                  </a:lnTo>
                  <a:lnTo>
                    <a:pt x="686710" y="1961830"/>
                  </a:lnTo>
                  <a:lnTo>
                    <a:pt x="685586" y="2016796"/>
                  </a:lnTo>
                  <a:lnTo>
                    <a:pt x="677700" y="2079087"/>
                  </a:lnTo>
                  <a:lnTo>
                    <a:pt x="674187" y="2131725"/>
                  </a:lnTo>
                  <a:lnTo>
                    <a:pt x="646968" y="2185873"/>
                  </a:lnTo>
                  <a:lnTo>
                    <a:pt x="598960" y="2246601"/>
                  </a:lnTo>
                  <a:lnTo>
                    <a:pt x="574059" y="2285480"/>
                  </a:lnTo>
                  <a:lnTo>
                    <a:pt x="558226" y="2313386"/>
                  </a:lnTo>
                  <a:lnTo>
                    <a:pt x="511163" y="2365233"/>
                  </a:lnTo>
                  <a:lnTo>
                    <a:pt x="506527" y="2364120"/>
                  </a:lnTo>
                  <a:lnTo>
                    <a:pt x="503436" y="2357528"/>
                  </a:lnTo>
                  <a:lnTo>
                    <a:pt x="501375" y="2347285"/>
                  </a:lnTo>
                  <a:lnTo>
                    <a:pt x="502341" y="2338116"/>
                  </a:lnTo>
                  <a:lnTo>
                    <a:pt x="509653" y="2321689"/>
                  </a:lnTo>
                  <a:lnTo>
                    <a:pt x="546486" y="2263522"/>
                  </a:lnTo>
                  <a:lnTo>
                    <a:pt x="589103" y="2208064"/>
                  </a:lnTo>
                  <a:lnTo>
                    <a:pt x="612812" y="2147557"/>
                  </a:lnTo>
                  <a:lnTo>
                    <a:pt x="630582" y="2093967"/>
                  </a:lnTo>
                  <a:lnTo>
                    <a:pt x="648158" y="2033459"/>
                  </a:lnTo>
                  <a:lnTo>
                    <a:pt x="653794" y="1980599"/>
                  </a:lnTo>
                  <a:lnTo>
                    <a:pt x="654907" y="1918165"/>
                  </a:lnTo>
                  <a:lnTo>
                    <a:pt x="655127" y="1860425"/>
                  </a:lnTo>
                  <a:lnTo>
                    <a:pt x="647935" y="1810025"/>
                  </a:lnTo>
                  <a:lnTo>
                    <a:pt x="642182" y="1752410"/>
                  </a:lnTo>
                  <a:lnTo>
                    <a:pt x="635717" y="1700952"/>
                  </a:lnTo>
                  <a:lnTo>
                    <a:pt x="623418" y="1665240"/>
                  </a:lnTo>
                  <a:lnTo>
                    <a:pt x="604956" y="1638021"/>
                  </a:lnTo>
                  <a:lnTo>
                    <a:pt x="601810" y="1635986"/>
                  </a:lnTo>
                  <a:lnTo>
                    <a:pt x="600884" y="1638139"/>
                  </a:lnTo>
                  <a:lnTo>
                    <a:pt x="601435" y="1643084"/>
                  </a:lnTo>
                  <a:lnTo>
                    <a:pt x="631750" y="1701657"/>
                  </a:lnTo>
                  <a:lnTo>
                    <a:pt x="649340" y="1748118"/>
                  </a:lnTo>
                  <a:lnTo>
                    <a:pt x="660001" y="1809335"/>
                  </a:lnTo>
                  <a:lnTo>
                    <a:pt x="664583" y="1861111"/>
                  </a:lnTo>
                  <a:lnTo>
                    <a:pt x="665488" y="1916399"/>
                  </a:lnTo>
                  <a:lnTo>
                    <a:pt x="665666" y="1972380"/>
                  </a:lnTo>
                  <a:lnTo>
                    <a:pt x="660108" y="2008876"/>
                  </a:lnTo>
                  <a:lnTo>
                    <a:pt x="632925" y="2063313"/>
                  </a:lnTo>
                  <a:lnTo>
                    <a:pt x="603358" y="2126732"/>
                  </a:lnTo>
                  <a:lnTo>
                    <a:pt x="594715" y="2146633"/>
                  </a:lnTo>
                  <a:lnTo>
                    <a:pt x="557977" y="2208515"/>
                  </a:lnTo>
                  <a:lnTo>
                    <a:pt x="511149" y="2269038"/>
                  </a:lnTo>
                  <a:lnTo>
                    <a:pt x="481392" y="2313862"/>
                  </a:lnTo>
                  <a:lnTo>
                    <a:pt x="427368" y="2370851"/>
                  </a:lnTo>
                  <a:lnTo>
                    <a:pt x="370924" y="2431884"/>
                  </a:lnTo>
                  <a:lnTo>
                    <a:pt x="321780" y="2490269"/>
                  </a:lnTo>
                  <a:lnTo>
                    <a:pt x="274076" y="2533729"/>
                  </a:lnTo>
                  <a:lnTo>
                    <a:pt x="210740" y="2573431"/>
                  </a:lnTo>
                  <a:lnTo>
                    <a:pt x="160416" y="2629985"/>
                  </a:lnTo>
                  <a:lnTo>
                    <a:pt x="126427" y="2668107"/>
                  </a:lnTo>
                  <a:lnTo>
                    <a:pt x="99922" y="2727267"/>
                  </a:lnTo>
                  <a:lnTo>
                    <a:pt x="61702" y="2788916"/>
                  </a:lnTo>
                  <a:lnTo>
                    <a:pt x="37046" y="2823839"/>
                  </a:lnTo>
                  <a:lnTo>
                    <a:pt x="21255" y="2850756"/>
                  </a:lnTo>
                  <a:lnTo>
                    <a:pt x="4878" y="2876668"/>
                  </a:lnTo>
                  <a:lnTo>
                    <a:pt x="547" y="2886400"/>
                  </a:lnTo>
                  <a:lnTo>
                    <a:pt x="0" y="2895228"/>
                  </a:lnTo>
                  <a:lnTo>
                    <a:pt x="5631" y="2911276"/>
                  </a:lnTo>
                  <a:lnTo>
                    <a:pt x="12748" y="2916492"/>
                  </a:lnTo>
                  <a:lnTo>
                    <a:pt x="33134" y="2922286"/>
                  </a:lnTo>
                  <a:lnTo>
                    <a:pt x="96263" y="2926006"/>
                  </a:lnTo>
                  <a:lnTo>
                    <a:pt x="143171" y="2926515"/>
                  </a:lnTo>
                  <a:lnTo>
                    <a:pt x="205428" y="2926801"/>
                  </a:lnTo>
                  <a:lnTo>
                    <a:pt x="255328" y="2921297"/>
                  </a:lnTo>
                  <a:lnTo>
                    <a:pt x="305707" y="2900552"/>
                  </a:lnTo>
                  <a:lnTo>
                    <a:pt x="337554" y="2879594"/>
                  </a:lnTo>
                  <a:lnTo>
                    <a:pt x="398957" y="2821179"/>
                  </a:lnTo>
                  <a:lnTo>
                    <a:pt x="451352" y="2763345"/>
                  </a:lnTo>
                  <a:lnTo>
                    <a:pt x="491192" y="2711559"/>
                  </a:lnTo>
                  <a:lnTo>
                    <a:pt x="512497" y="2668988"/>
                  </a:lnTo>
                  <a:lnTo>
                    <a:pt x="534445" y="2614583"/>
                  </a:lnTo>
                  <a:lnTo>
                    <a:pt x="550124" y="2577146"/>
                  </a:lnTo>
                  <a:lnTo>
                    <a:pt x="567595" y="2535811"/>
                  </a:lnTo>
                  <a:lnTo>
                    <a:pt x="581583" y="2491876"/>
                  </a:lnTo>
                  <a:lnTo>
                    <a:pt x="593247" y="2446208"/>
                  </a:lnTo>
                  <a:lnTo>
                    <a:pt x="603364" y="2399386"/>
                  </a:lnTo>
                  <a:lnTo>
                    <a:pt x="610108" y="2362322"/>
                  </a:lnTo>
                  <a:lnTo>
                    <a:pt x="617601" y="2305541"/>
                  </a:lnTo>
                  <a:lnTo>
                    <a:pt x="624279" y="2274022"/>
                  </a:lnTo>
                  <a:lnTo>
                    <a:pt x="633410" y="2238972"/>
                  </a:lnTo>
                  <a:lnTo>
                    <a:pt x="644177" y="2201566"/>
                  </a:lnTo>
                  <a:lnTo>
                    <a:pt x="665498" y="2138168"/>
                  </a:lnTo>
                  <a:lnTo>
                    <a:pt x="691352" y="2078016"/>
                  </a:lnTo>
                  <a:lnTo>
                    <a:pt x="709711" y="2043960"/>
                  </a:lnTo>
                  <a:lnTo>
                    <a:pt x="730139" y="2008388"/>
                  </a:lnTo>
                  <a:lnTo>
                    <a:pt x="755957" y="1956385"/>
                  </a:lnTo>
                  <a:lnTo>
                    <a:pt x="773948" y="1897681"/>
                  </a:lnTo>
                  <a:lnTo>
                    <a:pt x="778157" y="1856489"/>
                  </a:lnTo>
                  <a:lnTo>
                    <a:pt x="780027" y="1803087"/>
                  </a:lnTo>
                  <a:lnTo>
                    <a:pt x="781080" y="1741776"/>
                  </a:lnTo>
                  <a:lnTo>
                    <a:pt x="780266" y="1680090"/>
                  </a:lnTo>
                  <a:lnTo>
                    <a:pt x="778345" y="1678070"/>
                  </a:lnTo>
                  <a:lnTo>
                    <a:pt x="775895" y="1680233"/>
                  </a:lnTo>
                  <a:lnTo>
                    <a:pt x="738403" y="1736930"/>
                  </a:lnTo>
                  <a:lnTo>
                    <a:pt x="726094" y="1752289"/>
                  </a:lnTo>
                  <a:lnTo>
                    <a:pt x="701176" y="1811302"/>
                  </a:lnTo>
                  <a:lnTo>
                    <a:pt x="691557" y="1844945"/>
                  </a:lnTo>
                  <a:lnTo>
                    <a:pt x="684594" y="1901291"/>
                  </a:lnTo>
                  <a:lnTo>
                    <a:pt x="668933" y="1957725"/>
                  </a:lnTo>
                  <a:lnTo>
                    <a:pt x="652006" y="2009660"/>
                  </a:lnTo>
                  <a:lnTo>
                    <a:pt x="642072" y="2051317"/>
                  </a:lnTo>
                  <a:lnTo>
                    <a:pt x="637657" y="2108825"/>
                  </a:lnTo>
                  <a:lnTo>
                    <a:pt x="635694" y="2154662"/>
                  </a:lnTo>
                  <a:lnTo>
                    <a:pt x="628351" y="2209894"/>
                  </a:lnTo>
                  <a:lnTo>
                    <a:pt x="610497" y="2269780"/>
                  </a:lnTo>
                  <a:lnTo>
                    <a:pt x="594536" y="2314235"/>
                  </a:lnTo>
                  <a:lnTo>
                    <a:pt x="549633" y="2376921"/>
                  </a:lnTo>
                  <a:lnTo>
                    <a:pt x="500748" y="2434015"/>
                  </a:lnTo>
                  <a:lnTo>
                    <a:pt x="457334" y="2493313"/>
                  </a:lnTo>
                  <a:lnTo>
                    <a:pt x="426400" y="2547641"/>
                  </a:lnTo>
                  <a:lnTo>
                    <a:pt x="378643" y="2603809"/>
                  </a:lnTo>
                  <a:lnTo>
                    <a:pt x="346876" y="2640179"/>
                  </a:lnTo>
                  <a:lnTo>
                    <a:pt x="290636" y="2700706"/>
                  </a:lnTo>
                  <a:lnTo>
                    <a:pt x="233464" y="2753352"/>
                  </a:lnTo>
                  <a:lnTo>
                    <a:pt x="179885" y="2796930"/>
                  </a:lnTo>
                  <a:lnTo>
                    <a:pt x="149365" y="2812496"/>
                  </a:lnTo>
                  <a:lnTo>
                    <a:pt x="138986" y="2813204"/>
                  </a:lnTo>
                  <a:lnTo>
                    <a:pt x="118096" y="2807750"/>
                  </a:lnTo>
                  <a:lnTo>
                    <a:pt x="109951" y="2800681"/>
                  </a:lnTo>
                  <a:lnTo>
                    <a:pt x="97782" y="2780348"/>
                  </a:lnTo>
                  <a:lnTo>
                    <a:pt x="88843" y="2729167"/>
                  </a:lnTo>
                  <a:lnTo>
                    <a:pt x="90197" y="2677116"/>
                  </a:lnTo>
                  <a:lnTo>
                    <a:pt x="101344" y="2643505"/>
                  </a:lnTo>
                  <a:lnTo>
                    <a:pt x="131319" y="2582676"/>
                  </a:lnTo>
                  <a:lnTo>
                    <a:pt x="157338" y="2552037"/>
                  </a:lnTo>
                  <a:lnTo>
                    <a:pt x="183629" y="2536125"/>
                  </a:lnTo>
                  <a:lnTo>
                    <a:pt x="231215" y="2513490"/>
                  </a:lnTo>
                  <a:lnTo>
                    <a:pt x="283010" y="2467012"/>
                  </a:lnTo>
                  <a:lnTo>
                    <a:pt x="322745" y="2408482"/>
                  </a:lnTo>
                  <a:lnTo>
                    <a:pt x="365148" y="2366657"/>
                  </a:lnTo>
                  <a:lnTo>
                    <a:pt x="426029" y="2326152"/>
                  </a:lnTo>
                  <a:lnTo>
                    <a:pt x="482745" y="2277627"/>
                  </a:lnTo>
                  <a:lnTo>
                    <a:pt x="525289" y="2229958"/>
                  </a:lnTo>
                  <a:lnTo>
                    <a:pt x="552786" y="2168688"/>
                  </a:lnTo>
                  <a:lnTo>
                    <a:pt x="573387" y="2132786"/>
                  </a:lnTo>
                  <a:lnTo>
                    <a:pt x="586005" y="2069550"/>
                  </a:lnTo>
                  <a:lnTo>
                    <a:pt x="599552" y="2008609"/>
                  </a:lnTo>
                  <a:lnTo>
                    <a:pt x="609382" y="1947681"/>
                  </a:lnTo>
                  <a:lnTo>
                    <a:pt x="618171" y="1886206"/>
                  </a:lnTo>
                  <a:lnTo>
                    <a:pt x="622525" y="1834399"/>
                  </a:lnTo>
                  <a:lnTo>
                    <a:pt x="623384" y="1779105"/>
                  </a:lnTo>
                  <a:lnTo>
                    <a:pt x="623554" y="1723122"/>
                  </a:lnTo>
                  <a:lnTo>
                    <a:pt x="623588" y="1659768"/>
                  </a:lnTo>
                  <a:lnTo>
                    <a:pt x="620475" y="1604100"/>
                  </a:lnTo>
                  <a:lnTo>
                    <a:pt x="605637" y="1548185"/>
                  </a:lnTo>
                  <a:lnTo>
                    <a:pt x="594229" y="1517420"/>
                  </a:lnTo>
                  <a:lnTo>
                    <a:pt x="563302" y="1478134"/>
                  </a:lnTo>
                  <a:lnTo>
                    <a:pt x="558833" y="1477923"/>
                  </a:lnTo>
                  <a:lnTo>
                    <a:pt x="555854" y="1482461"/>
                  </a:lnTo>
                  <a:lnTo>
                    <a:pt x="551073" y="1528955"/>
                  </a:lnTo>
                  <a:lnTo>
                    <a:pt x="558535" y="1584889"/>
                  </a:lnTo>
                  <a:lnTo>
                    <a:pt x="569088" y="1647388"/>
                  </a:lnTo>
                  <a:lnTo>
                    <a:pt x="582160" y="1704881"/>
                  </a:lnTo>
                  <a:lnTo>
                    <a:pt x="599119" y="1758162"/>
                  </a:lnTo>
                  <a:lnTo>
                    <a:pt x="616589" y="1810889"/>
                  </a:lnTo>
                  <a:lnTo>
                    <a:pt x="625793" y="1871875"/>
                  </a:lnTo>
                  <a:lnTo>
                    <a:pt x="633028" y="1934831"/>
                  </a:lnTo>
                  <a:lnTo>
                    <a:pt x="633908" y="1990102"/>
                  </a:lnTo>
                  <a:lnTo>
                    <a:pt x="634082" y="2046080"/>
                  </a:lnTo>
                  <a:lnTo>
                    <a:pt x="628523" y="2082575"/>
                  </a:lnTo>
                  <a:lnTo>
                    <a:pt x="625711" y="2086774"/>
                  </a:lnTo>
                  <a:lnTo>
                    <a:pt x="622667" y="2086063"/>
                  </a:lnTo>
                  <a:lnTo>
                    <a:pt x="619467" y="2082080"/>
                  </a:lnTo>
                  <a:lnTo>
                    <a:pt x="614964" y="2054117"/>
                  </a:lnTo>
                  <a:lnTo>
                    <a:pt x="613442" y="1994341"/>
                  </a:lnTo>
                  <a:lnTo>
                    <a:pt x="613179" y="1944673"/>
                  </a:lnTo>
                  <a:lnTo>
                    <a:pt x="613090" y="1882256"/>
                  </a:lnTo>
                  <a:lnTo>
                    <a:pt x="613074" y="1828144"/>
                  </a:lnTo>
                  <a:lnTo>
                    <a:pt x="616189" y="1770777"/>
                  </a:lnTo>
                  <a:lnTo>
                    <a:pt x="621401" y="1719854"/>
                  </a:lnTo>
                  <a:lnTo>
                    <a:pt x="623163" y="1660725"/>
                  </a:lnTo>
                  <a:lnTo>
                    <a:pt x="623511" y="1603986"/>
                  </a:lnTo>
                  <a:lnTo>
                    <a:pt x="623579" y="1547717"/>
                  </a:lnTo>
                  <a:lnTo>
                    <a:pt x="623593" y="1485953"/>
                  </a:lnTo>
                  <a:lnTo>
                    <a:pt x="616360" y="1433069"/>
                  </a:lnTo>
                  <a:lnTo>
                    <a:pt x="611704" y="1394924"/>
                  </a:lnTo>
                  <a:lnTo>
                    <a:pt x="589477" y="1341121"/>
                  </a:lnTo>
                  <a:lnTo>
                    <a:pt x="574202" y="1281884"/>
                  </a:lnTo>
                  <a:lnTo>
                    <a:pt x="566006" y="1227812"/>
                  </a:lnTo>
                  <a:lnTo>
                    <a:pt x="560358" y="1173241"/>
                  </a:lnTo>
                  <a:lnTo>
                    <a:pt x="552310" y="1121214"/>
                  </a:lnTo>
                  <a:lnTo>
                    <a:pt x="550612" y="1072326"/>
                  </a:lnTo>
                  <a:lnTo>
                    <a:pt x="544449" y="1014583"/>
                  </a:lnTo>
                  <a:lnTo>
                    <a:pt x="531966" y="962146"/>
                  </a:lnTo>
                  <a:lnTo>
                    <a:pt x="520341" y="900395"/>
                  </a:lnTo>
                  <a:lnTo>
                    <a:pt x="507126" y="843000"/>
                  </a:lnTo>
                  <a:lnTo>
                    <a:pt x="490149" y="789732"/>
                  </a:lnTo>
                  <a:lnTo>
                    <a:pt x="469170" y="726474"/>
                  </a:lnTo>
                  <a:lnTo>
                    <a:pt x="451630" y="668235"/>
                  </a:lnTo>
                  <a:lnTo>
                    <a:pt x="445998" y="606516"/>
                  </a:lnTo>
                  <a:lnTo>
                    <a:pt x="444885" y="548051"/>
                  </a:lnTo>
                  <a:lnTo>
                    <a:pt x="444666" y="491442"/>
                  </a:lnTo>
                  <a:lnTo>
                    <a:pt x="445792" y="436370"/>
                  </a:lnTo>
                  <a:lnTo>
                    <a:pt x="453678" y="374056"/>
                  </a:lnTo>
                  <a:lnTo>
                    <a:pt x="463281" y="313467"/>
                  </a:lnTo>
                  <a:lnTo>
                    <a:pt x="470786" y="259231"/>
                  </a:lnTo>
                  <a:lnTo>
                    <a:pt x="475128" y="203458"/>
                  </a:lnTo>
                  <a:lnTo>
                    <a:pt x="479106" y="150500"/>
                  </a:lnTo>
                  <a:lnTo>
                    <a:pt x="485221" y="100308"/>
                  </a:lnTo>
                  <a:lnTo>
                    <a:pt x="487598" y="46503"/>
                  </a:lnTo>
                  <a:lnTo>
                    <a:pt x="497254" y="0"/>
                  </a:lnTo>
                </a:path>
              </a:pathLst>
            </a:custGeom>
            <a:ln w="266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16323" y="1846277"/>
              <a:ext cx="647719" cy="1807112"/>
            </a:xfrm>
            <a:custGeom>
              <a:avLst/>
              <a:gdLst/>
              <a:ahLst/>
              <a:cxnLst/>
              <a:rect l="0" t="0" r="0" b="0"/>
              <a:pathLst>
                <a:path w="647719" h="1807112">
                  <a:moveTo>
                    <a:pt x="647718" y="1807111"/>
                  </a:moveTo>
                  <a:lnTo>
                    <a:pt x="601011" y="1804771"/>
                  </a:lnTo>
                  <a:lnTo>
                    <a:pt x="552090" y="1795933"/>
                  </a:lnTo>
                  <a:lnTo>
                    <a:pt x="504611" y="1784206"/>
                  </a:lnTo>
                  <a:lnTo>
                    <a:pt x="460113" y="1771195"/>
                  </a:lnTo>
                  <a:lnTo>
                    <a:pt x="416939" y="1757613"/>
                  </a:lnTo>
                  <a:lnTo>
                    <a:pt x="374354" y="1740659"/>
                  </a:lnTo>
                  <a:lnTo>
                    <a:pt x="320277" y="1714502"/>
                  </a:lnTo>
                  <a:lnTo>
                    <a:pt x="275788" y="1695054"/>
                  </a:lnTo>
                  <a:lnTo>
                    <a:pt x="219531" y="1678002"/>
                  </a:lnTo>
                  <a:lnTo>
                    <a:pt x="158652" y="1665024"/>
                  </a:lnTo>
                  <a:lnTo>
                    <a:pt x="120354" y="1635545"/>
                  </a:lnTo>
                  <a:lnTo>
                    <a:pt x="68527" y="1572056"/>
                  </a:lnTo>
                  <a:lnTo>
                    <a:pt x="16922" y="1515132"/>
                  </a:lnTo>
                  <a:lnTo>
                    <a:pt x="9598" y="1507174"/>
                  </a:lnTo>
                  <a:lnTo>
                    <a:pt x="1461" y="1482733"/>
                  </a:lnTo>
                  <a:lnTo>
                    <a:pt x="0" y="1439208"/>
                  </a:lnTo>
                  <a:lnTo>
                    <a:pt x="3856" y="1387317"/>
                  </a:lnTo>
                  <a:lnTo>
                    <a:pt x="4999" y="1329438"/>
                  </a:lnTo>
                  <a:lnTo>
                    <a:pt x="5337" y="1276414"/>
                  </a:lnTo>
                  <a:lnTo>
                    <a:pt x="8557" y="1225608"/>
                  </a:lnTo>
                  <a:lnTo>
                    <a:pt x="24602" y="1165939"/>
                  </a:lnTo>
                  <a:lnTo>
                    <a:pt x="48598" y="1126089"/>
                  </a:lnTo>
                  <a:lnTo>
                    <a:pt x="102375" y="1064756"/>
                  </a:lnTo>
                  <a:lnTo>
                    <a:pt x="144827" y="1031340"/>
                  </a:lnTo>
                  <a:lnTo>
                    <a:pt x="171550" y="1015343"/>
                  </a:lnTo>
                  <a:lnTo>
                    <a:pt x="227293" y="975173"/>
                  </a:lnTo>
                  <a:lnTo>
                    <a:pt x="270909" y="939071"/>
                  </a:lnTo>
                  <a:lnTo>
                    <a:pt x="329592" y="881253"/>
                  </a:lnTo>
                  <a:lnTo>
                    <a:pt x="366659" y="843254"/>
                  </a:lnTo>
                  <a:lnTo>
                    <a:pt x="410216" y="783127"/>
                  </a:lnTo>
                  <a:lnTo>
                    <a:pt x="468082" y="723441"/>
                  </a:lnTo>
                  <a:lnTo>
                    <a:pt x="483652" y="710148"/>
                  </a:lnTo>
                  <a:lnTo>
                    <a:pt x="510979" y="693747"/>
                  </a:lnTo>
                  <a:lnTo>
                    <a:pt x="555005" y="644993"/>
                  </a:lnTo>
                  <a:lnTo>
                    <a:pt x="576873" y="595809"/>
                  </a:lnTo>
                  <a:lnTo>
                    <a:pt x="583031" y="544541"/>
                  </a:lnTo>
                  <a:lnTo>
                    <a:pt x="584248" y="482421"/>
                  </a:lnTo>
                  <a:lnTo>
                    <a:pt x="584488" y="424744"/>
                  </a:lnTo>
                  <a:lnTo>
                    <a:pt x="578941" y="387955"/>
                  </a:lnTo>
                  <a:lnTo>
                    <a:pt x="554881" y="333410"/>
                  </a:lnTo>
                  <a:lnTo>
                    <a:pt x="536837" y="279347"/>
                  </a:lnTo>
                  <a:lnTo>
                    <a:pt x="526965" y="218776"/>
                  </a:lnTo>
                  <a:lnTo>
                    <a:pt x="522480" y="167079"/>
                  </a:lnTo>
                  <a:lnTo>
                    <a:pt x="521594" y="108687"/>
                  </a:lnTo>
                  <a:lnTo>
                    <a:pt x="521420" y="46763"/>
                  </a:lnTo>
                  <a:lnTo>
                    <a:pt x="521389" y="3650"/>
                  </a:lnTo>
                  <a:lnTo>
                    <a:pt x="519045" y="0"/>
                  </a:lnTo>
                  <a:lnTo>
                    <a:pt x="515143" y="3416"/>
                  </a:lnTo>
                  <a:lnTo>
                    <a:pt x="487048" y="63133"/>
                  </a:lnTo>
                  <a:lnTo>
                    <a:pt x="455583" y="121863"/>
                  </a:lnTo>
                  <a:lnTo>
                    <a:pt x="432384" y="174148"/>
                  </a:lnTo>
                  <a:lnTo>
                    <a:pt x="407289" y="236610"/>
                  </a:lnTo>
                  <a:lnTo>
                    <a:pt x="382984" y="281302"/>
                  </a:lnTo>
                  <a:lnTo>
                    <a:pt x="375756" y="337097"/>
                  </a:lnTo>
                  <a:lnTo>
                    <a:pt x="374328" y="398508"/>
                  </a:lnTo>
                  <a:lnTo>
                    <a:pt x="374081" y="447122"/>
                  </a:lnTo>
                  <a:lnTo>
                    <a:pt x="374008" y="498570"/>
                  </a:lnTo>
                  <a:lnTo>
                    <a:pt x="373986" y="550859"/>
                  </a:lnTo>
                  <a:lnTo>
                    <a:pt x="373979" y="612524"/>
                  </a:lnTo>
                  <a:lnTo>
                    <a:pt x="373977" y="669765"/>
                  </a:lnTo>
                  <a:lnTo>
                    <a:pt x="379566" y="720543"/>
                  </a:lnTo>
                  <a:lnTo>
                    <a:pt x="392189" y="778157"/>
                  </a:lnTo>
                  <a:lnTo>
                    <a:pt x="401896" y="838647"/>
                  </a:lnTo>
                  <a:lnTo>
                    <a:pt x="404838" y="891856"/>
                  </a:lnTo>
                  <a:lnTo>
                    <a:pt x="405420" y="947427"/>
                  </a:lnTo>
                  <a:lnTo>
                    <a:pt x="413877" y="1009159"/>
                  </a:lnTo>
                  <a:lnTo>
                    <a:pt x="415107" y="1026647"/>
                  </a:lnTo>
                  <a:lnTo>
                    <a:pt x="416005" y="975669"/>
                  </a:lnTo>
                  <a:lnTo>
                    <a:pt x="421669" y="913847"/>
                  </a:lnTo>
                  <a:lnTo>
                    <a:pt x="435217" y="871572"/>
                  </a:lnTo>
                  <a:lnTo>
                    <a:pt x="464284" y="815316"/>
                  </a:lnTo>
                  <a:lnTo>
                    <a:pt x="482648" y="755600"/>
                  </a:lnTo>
                  <a:lnTo>
                    <a:pt x="505516" y="707009"/>
                  </a:lnTo>
                  <a:lnTo>
                    <a:pt x="507309" y="682958"/>
                  </a:lnTo>
                  <a:lnTo>
                    <a:pt x="495881" y="628235"/>
                  </a:lnTo>
                  <a:lnTo>
                    <a:pt x="468734" y="564749"/>
                  </a:lnTo>
                </a:path>
              </a:pathLst>
            </a:custGeom>
            <a:ln w="2667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00041" y="471806"/>
            <a:ext cx="1526633" cy="585175"/>
            <a:chOff x="200041" y="471806"/>
            <a:chExt cx="1526633" cy="585175"/>
          </a:xfrm>
        </p:grpSpPr>
        <p:sp>
          <p:nvSpPr>
            <p:cNvPr id="26" name="Freeform 25"/>
            <p:cNvSpPr/>
            <p:nvPr/>
          </p:nvSpPr>
          <p:spPr>
            <a:xfrm>
              <a:off x="200041" y="471806"/>
              <a:ext cx="242156" cy="570516"/>
            </a:xfrm>
            <a:custGeom>
              <a:avLst/>
              <a:gdLst/>
              <a:ahLst/>
              <a:cxnLst/>
              <a:rect l="0" t="0" r="0" b="0"/>
              <a:pathLst>
                <a:path w="242156" h="570516">
                  <a:moveTo>
                    <a:pt x="0" y="570515"/>
                  </a:moveTo>
                  <a:lnTo>
                    <a:pt x="0" y="511898"/>
                  </a:lnTo>
                  <a:lnTo>
                    <a:pt x="8333" y="452181"/>
                  </a:lnTo>
                  <a:lnTo>
                    <a:pt x="15684" y="398052"/>
                  </a:lnTo>
                  <a:lnTo>
                    <a:pt x="19465" y="350699"/>
                  </a:lnTo>
                  <a:lnTo>
                    <a:pt x="26174" y="299623"/>
                  </a:lnTo>
                  <a:lnTo>
                    <a:pt x="29982" y="247445"/>
                  </a:lnTo>
                  <a:lnTo>
                    <a:pt x="31110" y="189351"/>
                  </a:lnTo>
                  <a:lnTo>
                    <a:pt x="37034" y="133274"/>
                  </a:lnTo>
                  <a:lnTo>
                    <a:pt x="41110" y="70329"/>
                  </a:lnTo>
                  <a:lnTo>
                    <a:pt x="45035" y="15954"/>
                  </a:lnTo>
                  <a:lnTo>
                    <a:pt x="47571" y="4276"/>
                  </a:lnTo>
                  <a:lnTo>
                    <a:pt x="51601" y="0"/>
                  </a:lnTo>
                  <a:lnTo>
                    <a:pt x="56628" y="658"/>
                  </a:lnTo>
                  <a:lnTo>
                    <a:pt x="62318" y="4607"/>
                  </a:lnTo>
                  <a:lnTo>
                    <a:pt x="71761" y="24592"/>
                  </a:lnTo>
                  <a:lnTo>
                    <a:pt x="92944" y="85082"/>
                  </a:lnTo>
                  <a:lnTo>
                    <a:pt x="115113" y="147841"/>
                  </a:lnTo>
                  <a:lnTo>
                    <a:pt x="133269" y="205325"/>
                  </a:lnTo>
                  <a:lnTo>
                    <a:pt x="143862" y="255250"/>
                  </a:lnTo>
                  <a:lnTo>
                    <a:pt x="161433" y="316522"/>
                  </a:lnTo>
                  <a:lnTo>
                    <a:pt x="178984" y="376540"/>
                  </a:lnTo>
                  <a:lnTo>
                    <a:pt x="198612" y="436272"/>
                  </a:lnTo>
                  <a:lnTo>
                    <a:pt x="216613" y="491962"/>
                  </a:lnTo>
                  <a:lnTo>
                    <a:pt x="235008" y="548819"/>
                  </a:lnTo>
                  <a:lnTo>
                    <a:pt x="242155" y="5705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52683" y="905450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99393" y="2196"/>
                  </a:lnTo>
                  <a:lnTo>
                    <a:pt x="42380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1423" y="842279"/>
              <a:ext cx="67116" cy="179568"/>
            </a:xfrm>
            <a:custGeom>
              <a:avLst/>
              <a:gdLst/>
              <a:ahLst/>
              <a:cxnLst/>
              <a:rect l="0" t="0" r="0" b="0"/>
              <a:pathLst>
                <a:path w="67116" h="179568">
                  <a:moveTo>
                    <a:pt x="3944" y="94757"/>
                  </a:moveTo>
                  <a:lnTo>
                    <a:pt x="21903" y="149802"/>
                  </a:lnTo>
                  <a:lnTo>
                    <a:pt x="29802" y="179567"/>
                  </a:lnTo>
                  <a:lnTo>
                    <a:pt x="29372" y="179373"/>
                  </a:lnTo>
                  <a:lnTo>
                    <a:pt x="5599" y="123603"/>
                  </a:lnTo>
                  <a:lnTo>
                    <a:pt x="0" y="98219"/>
                  </a:lnTo>
                  <a:lnTo>
                    <a:pt x="1412" y="75239"/>
                  </a:lnTo>
                  <a:lnTo>
                    <a:pt x="14372" y="42570"/>
                  </a:lnTo>
                  <a:lnTo>
                    <a:pt x="33030" y="16253"/>
                  </a:lnTo>
                  <a:lnTo>
                    <a:pt x="46507" y="7224"/>
                  </a:lnTo>
                  <a:lnTo>
                    <a:pt x="671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3823" y="937036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2766" y="75805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6466" y="847320"/>
              <a:ext cx="147400" cy="182529"/>
            </a:xfrm>
            <a:custGeom>
              <a:avLst/>
              <a:gdLst/>
              <a:ahLst/>
              <a:cxnLst/>
              <a:rect l="0" t="0" r="0" b="0"/>
              <a:pathLst>
                <a:path w="147400" h="182529">
                  <a:moveTo>
                    <a:pt x="0" y="26545"/>
                  </a:moveTo>
                  <a:lnTo>
                    <a:pt x="16767" y="15366"/>
                  </a:lnTo>
                  <a:lnTo>
                    <a:pt x="72326" y="3669"/>
                  </a:lnTo>
                  <a:lnTo>
                    <a:pt x="94146" y="0"/>
                  </a:lnTo>
                  <a:lnTo>
                    <a:pt x="115542" y="2269"/>
                  </a:lnTo>
                  <a:lnTo>
                    <a:pt x="120312" y="6851"/>
                  </a:lnTo>
                  <a:lnTo>
                    <a:pt x="121152" y="13416"/>
                  </a:lnTo>
                  <a:lnTo>
                    <a:pt x="115846" y="30068"/>
                  </a:lnTo>
                  <a:lnTo>
                    <a:pt x="80105" y="90025"/>
                  </a:lnTo>
                  <a:lnTo>
                    <a:pt x="51132" y="142399"/>
                  </a:lnTo>
                  <a:lnTo>
                    <a:pt x="49241" y="163433"/>
                  </a:lnTo>
                  <a:lnTo>
                    <a:pt x="50375" y="173956"/>
                  </a:lnTo>
                  <a:lnTo>
                    <a:pt x="55810" y="179801"/>
                  </a:lnTo>
                  <a:lnTo>
                    <a:pt x="64113" y="182528"/>
                  </a:lnTo>
                  <a:lnTo>
                    <a:pt x="95035" y="180777"/>
                  </a:lnTo>
                  <a:lnTo>
                    <a:pt x="147399" y="163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87261" y="855107"/>
              <a:ext cx="169525" cy="179728"/>
            </a:xfrm>
            <a:custGeom>
              <a:avLst/>
              <a:gdLst/>
              <a:ahLst/>
              <a:cxnLst/>
              <a:rect l="0" t="0" r="0" b="0"/>
              <a:pathLst>
                <a:path w="169525" h="179728">
                  <a:moveTo>
                    <a:pt x="134003" y="50343"/>
                  </a:moveTo>
                  <a:lnTo>
                    <a:pt x="128414" y="27987"/>
                  </a:lnTo>
                  <a:lnTo>
                    <a:pt x="116311" y="10771"/>
                  </a:lnTo>
                  <a:lnTo>
                    <a:pt x="108170" y="2905"/>
                  </a:lnTo>
                  <a:lnTo>
                    <a:pt x="99234" y="0"/>
                  </a:lnTo>
                  <a:lnTo>
                    <a:pt x="79945" y="3012"/>
                  </a:lnTo>
                  <a:lnTo>
                    <a:pt x="40137" y="24010"/>
                  </a:lnTo>
                  <a:lnTo>
                    <a:pt x="23654" y="37080"/>
                  </a:lnTo>
                  <a:lnTo>
                    <a:pt x="6810" y="63181"/>
                  </a:lnTo>
                  <a:lnTo>
                    <a:pt x="0" y="98731"/>
                  </a:lnTo>
                  <a:lnTo>
                    <a:pt x="3571" y="133311"/>
                  </a:lnTo>
                  <a:lnTo>
                    <a:pt x="15202" y="151948"/>
                  </a:lnTo>
                  <a:lnTo>
                    <a:pt x="32069" y="166861"/>
                  </a:lnTo>
                  <a:lnTo>
                    <a:pt x="51264" y="177388"/>
                  </a:lnTo>
                  <a:lnTo>
                    <a:pt x="71494" y="179727"/>
                  </a:lnTo>
                  <a:lnTo>
                    <a:pt x="113077" y="171697"/>
                  </a:lnTo>
                  <a:lnTo>
                    <a:pt x="130941" y="159260"/>
                  </a:lnTo>
                  <a:lnTo>
                    <a:pt x="145510" y="142035"/>
                  </a:lnTo>
                  <a:lnTo>
                    <a:pt x="168302" y="92054"/>
                  </a:lnTo>
                  <a:lnTo>
                    <a:pt x="169524" y="71221"/>
                  </a:lnTo>
                  <a:lnTo>
                    <a:pt x="164998" y="51433"/>
                  </a:lnTo>
                  <a:lnTo>
                    <a:pt x="134003" y="82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063378" y="860297"/>
              <a:ext cx="168457" cy="182025"/>
            </a:xfrm>
            <a:custGeom>
              <a:avLst/>
              <a:gdLst/>
              <a:ahLst/>
              <a:cxnLst/>
              <a:rect l="0" t="0" r="0" b="0"/>
              <a:pathLst>
                <a:path w="168457" h="182025">
                  <a:moveTo>
                    <a:pt x="0" y="45153"/>
                  </a:moveTo>
                  <a:lnTo>
                    <a:pt x="27511" y="99028"/>
                  </a:lnTo>
                  <a:lnTo>
                    <a:pt x="38883" y="143273"/>
                  </a:lnTo>
                  <a:lnTo>
                    <a:pt x="39960" y="156190"/>
                  </a:lnTo>
                  <a:lnTo>
                    <a:pt x="38338" y="162461"/>
                  </a:lnTo>
                  <a:lnTo>
                    <a:pt x="34917" y="164303"/>
                  </a:lnTo>
                  <a:lnTo>
                    <a:pt x="30297" y="163191"/>
                  </a:lnTo>
                  <a:lnTo>
                    <a:pt x="22044" y="152597"/>
                  </a:lnTo>
                  <a:lnTo>
                    <a:pt x="18205" y="144858"/>
                  </a:lnTo>
                  <a:lnTo>
                    <a:pt x="17060" y="126901"/>
                  </a:lnTo>
                  <a:lnTo>
                    <a:pt x="21700" y="69177"/>
                  </a:lnTo>
                  <a:lnTo>
                    <a:pt x="30476" y="36674"/>
                  </a:lnTo>
                  <a:lnTo>
                    <a:pt x="41231" y="19548"/>
                  </a:lnTo>
                  <a:lnTo>
                    <a:pt x="56929" y="7257"/>
                  </a:lnTo>
                  <a:lnTo>
                    <a:pt x="66029" y="2341"/>
                  </a:lnTo>
                  <a:lnTo>
                    <a:pt x="85498" y="0"/>
                  </a:lnTo>
                  <a:lnTo>
                    <a:pt x="95603" y="1013"/>
                  </a:lnTo>
                  <a:lnTo>
                    <a:pt x="103510" y="5198"/>
                  </a:lnTo>
                  <a:lnTo>
                    <a:pt x="134282" y="46824"/>
                  </a:lnTo>
                  <a:lnTo>
                    <a:pt x="157124" y="101135"/>
                  </a:lnTo>
                  <a:lnTo>
                    <a:pt x="166964" y="163746"/>
                  </a:lnTo>
                  <a:lnTo>
                    <a:pt x="168456" y="1820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259511" y="863687"/>
              <a:ext cx="214479" cy="193294"/>
            </a:xfrm>
            <a:custGeom>
              <a:avLst/>
              <a:gdLst/>
              <a:ahLst/>
              <a:cxnLst/>
              <a:rect l="0" t="0" r="0" b="0"/>
              <a:pathLst>
                <a:path w="214479" h="193294">
                  <a:moveTo>
                    <a:pt x="98665" y="125991"/>
                  </a:moveTo>
                  <a:lnTo>
                    <a:pt x="106998" y="88513"/>
                  </a:lnTo>
                  <a:lnTo>
                    <a:pt x="105423" y="50546"/>
                  </a:lnTo>
                  <a:lnTo>
                    <a:pt x="99329" y="25780"/>
                  </a:lnTo>
                  <a:lnTo>
                    <a:pt x="88821" y="6973"/>
                  </a:lnTo>
                  <a:lnTo>
                    <a:pt x="81574" y="2192"/>
                  </a:lnTo>
                  <a:lnTo>
                    <a:pt x="64163" y="0"/>
                  </a:lnTo>
                  <a:lnTo>
                    <a:pt x="34630" y="10932"/>
                  </a:lnTo>
                  <a:lnTo>
                    <a:pt x="20292" y="25721"/>
                  </a:lnTo>
                  <a:lnTo>
                    <a:pt x="5643" y="56897"/>
                  </a:lnTo>
                  <a:lnTo>
                    <a:pt x="0" y="82415"/>
                  </a:lnTo>
                  <a:lnTo>
                    <a:pt x="5909" y="133805"/>
                  </a:lnTo>
                  <a:lnTo>
                    <a:pt x="18149" y="167301"/>
                  </a:lnTo>
                  <a:lnTo>
                    <a:pt x="23931" y="178097"/>
                  </a:lnTo>
                  <a:lnTo>
                    <a:pt x="32464" y="185295"/>
                  </a:lnTo>
                  <a:lnTo>
                    <a:pt x="54424" y="193293"/>
                  </a:lnTo>
                  <a:lnTo>
                    <a:pt x="64492" y="191916"/>
                  </a:lnTo>
                  <a:lnTo>
                    <a:pt x="81917" y="181028"/>
                  </a:lnTo>
                  <a:lnTo>
                    <a:pt x="104881" y="155166"/>
                  </a:lnTo>
                  <a:lnTo>
                    <a:pt x="113126" y="132329"/>
                  </a:lnTo>
                  <a:lnTo>
                    <a:pt x="115324" y="119688"/>
                  </a:lnTo>
                  <a:lnTo>
                    <a:pt x="117960" y="114770"/>
                  </a:lnTo>
                  <a:lnTo>
                    <a:pt x="120887" y="115001"/>
                  </a:lnTo>
                  <a:lnTo>
                    <a:pt x="146998" y="147421"/>
                  </a:lnTo>
                  <a:lnTo>
                    <a:pt x="164600" y="158132"/>
                  </a:lnTo>
                  <a:lnTo>
                    <a:pt x="214478" y="1681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21388" y="884393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074114" y="585141"/>
            <a:ext cx="779109" cy="562466"/>
            <a:chOff x="2074114" y="585141"/>
            <a:chExt cx="779109" cy="562466"/>
          </a:xfrm>
        </p:grpSpPr>
        <p:sp>
          <p:nvSpPr>
            <p:cNvPr id="37" name="Freeform 36"/>
            <p:cNvSpPr/>
            <p:nvPr/>
          </p:nvSpPr>
          <p:spPr>
            <a:xfrm>
              <a:off x="2074114" y="585141"/>
              <a:ext cx="294798" cy="562466"/>
            </a:xfrm>
            <a:custGeom>
              <a:avLst/>
              <a:gdLst/>
              <a:ahLst/>
              <a:cxnLst/>
              <a:rect l="0" t="0" r="0" b="0"/>
              <a:pathLst>
                <a:path w="294798" h="562466">
                  <a:moveTo>
                    <a:pt x="0" y="520351"/>
                  </a:moveTo>
                  <a:lnTo>
                    <a:pt x="3119" y="477659"/>
                  </a:lnTo>
                  <a:lnTo>
                    <a:pt x="14654" y="419241"/>
                  </a:lnTo>
                  <a:lnTo>
                    <a:pt x="20962" y="358092"/>
                  </a:lnTo>
                  <a:lnTo>
                    <a:pt x="32260" y="304766"/>
                  </a:lnTo>
                  <a:lnTo>
                    <a:pt x="42313" y="255652"/>
                  </a:lnTo>
                  <a:lnTo>
                    <a:pt x="52701" y="204056"/>
                  </a:lnTo>
                  <a:lnTo>
                    <a:pt x="63188" y="151723"/>
                  </a:lnTo>
                  <a:lnTo>
                    <a:pt x="70585" y="102292"/>
                  </a:lnTo>
                  <a:lnTo>
                    <a:pt x="78673" y="43667"/>
                  </a:lnTo>
                  <a:lnTo>
                    <a:pt x="88171" y="6714"/>
                  </a:lnTo>
                  <a:lnTo>
                    <a:pt x="93875" y="1282"/>
                  </a:lnTo>
                  <a:lnTo>
                    <a:pt x="101188" y="0"/>
                  </a:lnTo>
                  <a:lnTo>
                    <a:pt x="109573" y="1485"/>
                  </a:lnTo>
                  <a:lnTo>
                    <a:pt x="116332" y="5984"/>
                  </a:lnTo>
                  <a:lnTo>
                    <a:pt x="126962" y="20342"/>
                  </a:lnTo>
                  <a:lnTo>
                    <a:pt x="150138" y="74570"/>
                  </a:lnTo>
                  <a:lnTo>
                    <a:pt x="170426" y="128009"/>
                  </a:lnTo>
                  <a:lnTo>
                    <a:pt x="189310" y="183072"/>
                  </a:lnTo>
                  <a:lnTo>
                    <a:pt x="203510" y="242248"/>
                  </a:lnTo>
                  <a:lnTo>
                    <a:pt x="217581" y="296311"/>
                  </a:lnTo>
                  <a:lnTo>
                    <a:pt x="235135" y="351507"/>
                  </a:lnTo>
                  <a:lnTo>
                    <a:pt x="249174" y="410743"/>
                  </a:lnTo>
                  <a:lnTo>
                    <a:pt x="266332" y="472530"/>
                  </a:lnTo>
                  <a:lnTo>
                    <a:pt x="289143" y="535024"/>
                  </a:lnTo>
                  <a:lnTo>
                    <a:pt x="294797" y="5624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16227" y="989678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25765" y="3120"/>
                  </a:lnTo>
                  <a:lnTo>
                    <a:pt x="105029" y="6066"/>
                  </a:lnTo>
                  <a:lnTo>
                    <a:pt x="63121" y="46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89969" y="663562"/>
              <a:ext cx="463254" cy="473516"/>
            </a:xfrm>
            <a:custGeom>
              <a:avLst/>
              <a:gdLst/>
              <a:ahLst/>
              <a:cxnLst/>
              <a:rect l="0" t="0" r="0" b="0"/>
              <a:pathLst>
                <a:path w="463254" h="473516">
                  <a:moveTo>
                    <a:pt x="0" y="31318"/>
                  </a:moveTo>
                  <a:lnTo>
                    <a:pt x="63450" y="13360"/>
                  </a:lnTo>
                  <a:lnTo>
                    <a:pt x="110956" y="4290"/>
                  </a:lnTo>
                  <a:lnTo>
                    <a:pt x="160907" y="1083"/>
                  </a:lnTo>
                  <a:lnTo>
                    <a:pt x="220300" y="0"/>
                  </a:lnTo>
                  <a:lnTo>
                    <a:pt x="246480" y="2191"/>
                  </a:lnTo>
                  <a:lnTo>
                    <a:pt x="265914" y="10964"/>
                  </a:lnTo>
                  <a:lnTo>
                    <a:pt x="270862" y="17749"/>
                  </a:lnTo>
                  <a:lnTo>
                    <a:pt x="272992" y="25781"/>
                  </a:lnTo>
                  <a:lnTo>
                    <a:pt x="273241" y="34646"/>
                  </a:lnTo>
                  <a:lnTo>
                    <a:pt x="267280" y="50735"/>
                  </a:lnTo>
                  <a:lnTo>
                    <a:pt x="239392" y="105798"/>
                  </a:lnTo>
                  <a:lnTo>
                    <a:pt x="206696" y="164999"/>
                  </a:lnTo>
                  <a:lnTo>
                    <a:pt x="171917" y="220411"/>
                  </a:lnTo>
                  <a:lnTo>
                    <a:pt x="136864" y="281752"/>
                  </a:lnTo>
                  <a:lnTo>
                    <a:pt x="101774" y="336348"/>
                  </a:lnTo>
                  <a:lnTo>
                    <a:pt x="59661" y="399790"/>
                  </a:lnTo>
                  <a:lnTo>
                    <a:pt x="24566" y="452455"/>
                  </a:lnTo>
                  <a:lnTo>
                    <a:pt x="25736" y="459475"/>
                  </a:lnTo>
                  <a:lnTo>
                    <a:pt x="32365" y="464155"/>
                  </a:lnTo>
                  <a:lnTo>
                    <a:pt x="54158" y="468185"/>
                  </a:lnTo>
                  <a:lnTo>
                    <a:pt x="109397" y="464360"/>
                  </a:lnTo>
                  <a:lnTo>
                    <a:pt x="170698" y="463258"/>
                  </a:lnTo>
                  <a:lnTo>
                    <a:pt x="219293" y="463067"/>
                  </a:lnTo>
                  <a:lnTo>
                    <a:pt x="276325" y="463011"/>
                  </a:lnTo>
                  <a:lnTo>
                    <a:pt x="332088" y="462994"/>
                  </a:lnTo>
                  <a:lnTo>
                    <a:pt x="388861" y="470224"/>
                  </a:lnTo>
                  <a:lnTo>
                    <a:pt x="441496" y="472865"/>
                  </a:lnTo>
                  <a:lnTo>
                    <a:pt x="463253" y="4735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26341" y="1105492"/>
            <a:ext cx="764761" cy="42115"/>
            <a:chOff x="126341" y="1105492"/>
            <a:chExt cx="764761" cy="42115"/>
          </a:xfrm>
        </p:grpSpPr>
        <p:sp>
          <p:nvSpPr>
            <p:cNvPr id="41" name="Freeform 40"/>
            <p:cNvSpPr/>
            <p:nvPr/>
          </p:nvSpPr>
          <p:spPr>
            <a:xfrm>
              <a:off x="126341" y="1107994"/>
              <a:ext cx="357970" cy="39613"/>
            </a:xfrm>
            <a:custGeom>
              <a:avLst/>
              <a:gdLst/>
              <a:ahLst/>
              <a:cxnLst/>
              <a:rect l="0" t="0" r="0" b="0"/>
              <a:pathLst>
                <a:path w="357970" h="39613">
                  <a:moveTo>
                    <a:pt x="357969" y="39612"/>
                  </a:moveTo>
                  <a:lnTo>
                    <a:pt x="331583" y="23971"/>
                  </a:lnTo>
                  <a:lnTo>
                    <a:pt x="295689" y="13270"/>
                  </a:lnTo>
                  <a:lnTo>
                    <a:pt x="238519" y="5943"/>
                  </a:lnTo>
                  <a:lnTo>
                    <a:pt x="188436" y="0"/>
                  </a:lnTo>
                  <a:lnTo>
                    <a:pt x="142791" y="1359"/>
                  </a:lnTo>
                  <a:lnTo>
                    <a:pt x="83838" y="14384"/>
                  </a:lnTo>
                  <a:lnTo>
                    <a:pt x="53827" y="17319"/>
                  </a:lnTo>
                  <a:lnTo>
                    <a:pt x="61748" y="18005"/>
                  </a:lnTo>
                  <a:lnTo>
                    <a:pt x="122203" y="9442"/>
                  </a:lnTo>
                  <a:lnTo>
                    <a:pt x="183280" y="8306"/>
                  </a:lnTo>
                  <a:lnTo>
                    <a:pt x="241618" y="8081"/>
                  </a:lnTo>
                  <a:lnTo>
                    <a:pt x="298202" y="13626"/>
                  </a:lnTo>
                  <a:lnTo>
                    <a:pt x="343910" y="17581"/>
                  </a:lnTo>
                  <a:lnTo>
                    <a:pt x="322088" y="17097"/>
                  </a:lnTo>
                  <a:lnTo>
                    <a:pt x="258676" y="9452"/>
                  </a:lnTo>
                  <a:lnTo>
                    <a:pt x="211696" y="8449"/>
                  </a:lnTo>
                  <a:lnTo>
                    <a:pt x="155142" y="8151"/>
                  </a:lnTo>
                  <a:lnTo>
                    <a:pt x="99521" y="8063"/>
                  </a:lnTo>
                  <a:lnTo>
                    <a:pt x="45996" y="8037"/>
                  </a:lnTo>
                  <a:lnTo>
                    <a:pt x="0" y="18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7421" y="1105492"/>
              <a:ext cx="123681" cy="21058"/>
            </a:xfrm>
            <a:custGeom>
              <a:avLst/>
              <a:gdLst/>
              <a:ahLst/>
              <a:cxnLst/>
              <a:rect l="0" t="0" r="0" b="0"/>
              <a:pathLst>
                <a:path w="123681" h="21058">
                  <a:moveTo>
                    <a:pt x="116972" y="0"/>
                  </a:moveTo>
                  <a:lnTo>
                    <a:pt x="79494" y="8333"/>
                  </a:lnTo>
                  <a:lnTo>
                    <a:pt x="24949" y="10239"/>
                  </a:lnTo>
                  <a:lnTo>
                    <a:pt x="76793" y="10490"/>
                  </a:lnTo>
                  <a:lnTo>
                    <a:pt x="123680" y="10521"/>
                  </a:lnTo>
                  <a:lnTo>
                    <a:pt x="65501" y="3292"/>
                  </a:lnTo>
                  <a:lnTo>
                    <a:pt x="14345" y="3770"/>
                  </a:lnTo>
                  <a:lnTo>
                    <a:pt x="2931" y="6023"/>
                  </a:lnTo>
                  <a:lnTo>
                    <a:pt x="0" y="7524"/>
                  </a:lnTo>
                  <a:lnTo>
                    <a:pt x="2726" y="8526"/>
                  </a:lnTo>
                  <a:lnTo>
                    <a:pt x="54441" y="11434"/>
                  </a:lnTo>
                  <a:lnTo>
                    <a:pt x="89996" y="17686"/>
                  </a:lnTo>
                  <a:lnTo>
                    <a:pt x="87290" y="18809"/>
                  </a:lnTo>
                  <a:lnTo>
                    <a:pt x="69855" y="18888"/>
                  </a:lnTo>
                  <a:lnTo>
                    <a:pt x="7057" y="6271"/>
                  </a:lnTo>
                  <a:lnTo>
                    <a:pt x="2751" y="4181"/>
                  </a:lnTo>
                  <a:lnTo>
                    <a:pt x="4560" y="2787"/>
                  </a:lnTo>
                  <a:lnTo>
                    <a:pt x="41085" y="550"/>
                  </a:lnTo>
                  <a:lnTo>
                    <a:pt x="74210" y="5752"/>
                  </a:lnTo>
                  <a:lnTo>
                    <a:pt x="86269" y="11525"/>
                  </a:lnTo>
                  <a:lnTo>
                    <a:pt x="9591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06730" y="2122537"/>
            <a:ext cx="3396847" cy="673503"/>
            <a:chOff x="206730" y="2122537"/>
            <a:chExt cx="3396847" cy="673503"/>
          </a:xfrm>
        </p:grpSpPr>
        <p:sp>
          <p:nvSpPr>
            <p:cNvPr id="44" name="Freeform 43"/>
            <p:cNvSpPr/>
            <p:nvPr/>
          </p:nvSpPr>
          <p:spPr>
            <a:xfrm>
              <a:off x="276627" y="2181125"/>
              <a:ext cx="294330" cy="499487"/>
            </a:xfrm>
            <a:custGeom>
              <a:avLst/>
              <a:gdLst/>
              <a:ahLst/>
              <a:cxnLst/>
              <a:rect l="0" t="0" r="0" b="0"/>
              <a:pathLst>
                <a:path w="294330" h="499487">
                  <a:moveTo>
                    <a:pt x="10471" y="467516"/>
                  </a:moveTo>
                  <a:lnTo>
                    <a:pt x="2138" y="418585"/>
                  </a:lnTo>
                  <a:lnTo>
                    <a:pt x="593" y="370739"/>
                  </a:lnTo>
                  <a:lnTo>
                    <a:pt x="136" y="319518"/>
                  </a:lnTo>
                  <a:lnTo>
                    <a:pt x="0" y="267297"/>
                  </a:lnTo>
                  <a:lnTo>
                    <a:pt x="3079" y="214779"/>
                  </a:lnTo>
                  <a:lnTo>
                    <a:pt x="8281" y="162174"/>
                  </a:lnTo>
                  <a:lnTo>
                    <a:pt x="9822" y="109542"/>
                  </a:lnTo>
                  <a:lnTo>
                    <a:pt x="10279" y="60022"/>
                  </a:lnTo>
                  <a:lnTo>
                    <a:pt x="16023" y="6957"/>
                  </a:lnTo>
                  <a:lnTo>
                    <a:pt x="20021" y="1379"/>
                  </a:lnTo>
                  <a:lnTo>
                    <a:pt x="25027" y="0"/>
                  </a:lnTo>
                  <a:lnTo>
                    <a:pt x="30704" y="1421"/>
                  </a:lnTo>
                  <a:lnTo>
                    <a:pt x="35658" y="7047"/>
                  </a:lnTo>
                  <a:lnTo>
                    <a:pt x="55714" y="62629"/>
                  </a:lnTo>
                  <a:lnTo>
                    <a:pt x="73592" y="119443"/>
                  </a:lnTo>
                  <a:lnTo>
                    <a:pt x="92353" y="172634"/>
                  </a:lnTo>
                  <a:lnTo>
                    <a:pt x="117802" y="225349"/>
                  </a:lnTo>
                  <a:lnTo>
                    <a:pt x="134184" y="277047"/>
                  </a:lnTo>
                  <a:lnTo>
                    <a:pt x="155618" y="336132"/>
                  </a:lnTo>
                  <a:lnTo>
                    <a:pt x="177053" y="393470"/>
                  </a:lnTo>
                  <a:lnTo>
                    <a:pt x="203817" y="450376"/>
                  </a:lnTo>
                  <a:lnTo>
                    <a:pt x="238631" y="494259"/>
                  </a:lnTo>
                  <a:lnTo>
                    <a:pt x="246806" y="498213"/>
                  </a:lnTo>
                  <a:lnTo>
                    <a:pt x="265248" y="499486"/>
                  </a:lnTo>
                  <a:lnTo>
                    <a:pt x="272739" y="494678"/>
                  </a:lnTo>
                  <a:lnTo>
                    <a:pt x="284182" y="476858"/>
                  </a:lnTo>
                  <a:lnTo>
                    <a:pt x="292655" y="427290"/>
                  </a:lnTo>
                  <a:lnTo>
                    <a:pt x="294329" y="369319"/>
                  </a:lnTo>
                  <a:lnTo>
                    <a:pt x="289070" y="313068"/>
                  </a:lnTo>
                  <a:lnTo>
                    <a:pt x="285652" y="262266"/>
                  </a:lnTo>
                  <a:lnTo>
                    <a:pt x="284639" y="208349"/>
                  </a:lnTo>
                  <a:lnTo>
                    <a:pt x="284339" y="155329"/>
                  </a:lnTo>
                  <a:lnTo>
                    <a:pt x="284237" y="93417"/>
                  </a:lnTo>
                  <a:lnTo>
                    <a:pt x="284217" y="42366"/>
                  </a:lnTo>
                  <a:lnTo>
                    <a:pt x="284212" y="14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13482" y="2406558"/>
              <a:ext cx="136871" cy="224112"/>
            </a:xfrm>
            <a:custGeom>
              <a:avLst/>
              <a:gdLst/>
              <a:ahLst/>
              <a:cxnLst/>
              <a:rect l="0" t="0" r="0" b="0"/>
              <a:pathLst>
                <a:path w="136871" h="224112">
                  <a:moveTo>
                    <a:pt x="0" y="126269"/>
                  </a:moveTo>
                  <a:lnTo>
                    <a:pt x="11178" y="115091"/>
                  </a:lnTo>
                  <a:lnTo>
                    <a:pt x="73217" y="85836"/>
                  </a:lnTo>
                  <a:lnTo>
                    <a:pt x="105142" y="66066"/>
                  </a:lnTo>
                  <a:lnTo>
                    <a:pt x="111039" y="56888"/>
                  </a:lnTo>
                  <a:lnTo>
                    <a:pt x="114471" y="34212"/>
                  </a:lnTo>
                  <a:lnTo>
                    <a:pt x="108978" y="14775"/>
                  </a:lnTo>
                  <a:lnTo>
                    <a:pt x="104237" y="6316"/>
                  </a:lnTo>
                  <a:lnTo>
                    <a:pt x="97568" y="1847"/>
                  </a:lnTo>
                  <a:lnTo>
                    <a:pt x="80798" y="0"/>
                  </a:lnTo>
                  <a:lnTo>
                    <a:pt x="64766" y="6199"/>
                  </a:lnTo>
                  <a:lnTo>
                    <a:pt x="57215" y="11127"/>
                  </a:lnTo>
                  <a:lnTo>
                    <a:pt x="35410" y="40420"/>
                  </a:lnTo>
                  <a:lnTo>
                    <a:pt x="19720" y="78736"/>
                  </a:lnTo>
                  <a:lnTo>
                    <a:pt x="17733" y="102803"/>
                  </a:lnTo>
                  <a:lnTo>
                    <a:pt x="29025" y="157537"/>
                  </a:lnTo>
                  <a:lnTo>
                    <a:pt x="35517" y="178771"/>
                  </a:lnTo>
                  <a:lnTo>
                    <a:pt x="48540" y="196786"/>
                  </a:lnTo>
                  <a:lnTo>
                    <a:pt x="66027" y="211422"/>
                  </a:lnTo>
                  <a:lnTo>
                    <a:pt x="85497" y="221827"/>
                  </a:lnTo>
                  <a:lnTo>
                    <a:pt x="105849" y="224111"/>
                  </a:lnTo>
                  <a:lnTo>
                    <a:pt x="123083" y="221227"/>
                  </a:lnTo>
                  <a:lnTo>
                    <a:pt x="127679" y="218820"/>
                  </a:lnTo>
                  <a:lnTo>
                    <a:pt x="136870" y="210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4133" y="2459127"/>
              <a:ext cx="218904" cy="160397"/>
            </a:xfrm>
            <a:custGeom>
              <a:avLst/>
              <a:gdLst/>
              <a:ahLst/>
              <a:cxnLst/>
              <a:rect l="0" t="0" r="0" b="0"/>
              <a:pathLst>
                <a:path w="218904" h="160397">
                  <a:moveTo>
                    <a:pt x="8333" y="10529"/>
                  </a:moveTo>
                  <a:lnTo>
                    <a:pt x="0" y="48007"/>
                  </a:lnTo>
                  <a:lnTo>
                    <a:pt x="1575" y="82855"/>
                  </a:lnTo>
                  <a:lnTo>
                    <a:pt x="12588" y="126071"/>
                  </a:lnTo>
                  <a:lnTo>
                    <a:pt x="28181" y="152258"/>
                  </a:lnTo>
                  <a:lnTo>
                    <a:pt x="36773" y="156488"/>
                  </a:lnTo>
                  <a:lnTo>
                    <a:pt x="58798" y="158068"/>
                  </a:lnTo>
                  <a:lnTo>
                    <a:pt x="67713" y="154512"/>
                  </a:lnTo>
                  <a:lnTo>
                    <a:pt x="80738" y="141202"/>
                  </a:lnTo>
                  <a:lnTo>
                    <a:pt x="94647" y="113978"/>
                  </a:lnTo>
                  <a:lnTo>
                    <a:pt x="100588" y="78095"/>
                  </a:lnTo>
                  <a:lnTo>
                    <a:pt x="96759" y="43417"/>
                  </a:lnTo>
                  <a:lnTo>
                    <a:pt x="95360" y="40643"/>
                  </a:lnTo>
                  <a:lnTo>
                    <a:pt x="93805" y="50039"/>
                  </a:lnTo>
                  <a:lnTo>
                    <a:pt x="98519" y="76048"/>
                  </a:lnTo>
                  <a:lnTo>
                    <a:pt x="126408" y="137077"/>
                  </a:lnTo>
                  <a:lnTo>
                    <a:pt x="140360" y="151781"/>
                  </a:lnTo>
                  <a:lnTo>
                    <a:pt x="148993" y="157339"/>
                  </a:lnTo>
                  <a:lnTo>
                    <a:pt x="167945" y="160396"/>
                  </a:lnTo>
                  <a:lnTo>
                    <a:pt x="177912" y="159573"/>
                  </a:lnTo>
                  <a:lnTo>
                    <a:pt x="195226" y="152420"/>
                  </a:lnTo>
                  <a:lnTo>
                    <a:pt x="203118" y="147237"/>
                  </a:lnTo>
                  <a:lnTo>
                    <a:pt x="208380" y="139102"/>
                  </a:lnTo>
                  <a:lnTo>
                    <a:pt x="215785" y="105297"/>
                  </a:lnTo>
                  <a:lnTo>
                    <a:pt x="218287" y="51952"/>
                  </a:lnTo>
                  <a:lnTo>
                    <a:pt x="2189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271188" y="2122537"/>
              <a:ext cx="289860" cy="547162"/>
            </a:xfrm>
            <a:custGeom>
              <a:avLst/>
              <a:gdLst/>
              <a:ahLst/>
              <a:cxnLst/>
              <a:rect l="0" t="0" r="0" b="0"/>
              <a:pathLst>
                <a:path w="289860" h="547162">
                  <a:moveTo>
                    <a:pt x="5589" y="505046"/>
                  </a:moveTo>
                  <a:lnTo>
                    <a:pt x="0" y="488279"/>
                  </a:lnTo>
                  <a:lnTo>
                    <a:pt x="4045" y="426482"/>
                  </a:lnTo>
                  <a:lnTo>
                    <a:pt x="10873" y="371374"/>
                  </a:lnTo>
                  <a:lnTo>
                    <a:pt x="14564" y="320771"/>
                  </a:lnTo>
                  <a:lnTo>
                    <a:pt x="21247" y="266913"/>
                  </a:lnTo>
                  <a:lnTo>
                    <a:pt x="30636" y="208321"/>
                  </a:lnTo>
                  <a:lnTo>
                    <a:pt x="40827" y="157685"/>
                  </a:lnTo>
                  <a:lnTo>
                    <a:pt x="45666" y="113046"/>
                  </a:lnTo>
                  <a:lnTo>
                    <a:pt x="48685" y="108012"/>
                  </a:lnTo>
                  <a:lnTo>
                    <a:pt x="53037" y="109336"/>
                  </a:lnTo>
                  <a:lnTo>
                    <a:pt x="58278" y="114897"/>
                  </a:lnTo>
                  <a:lnTo>
                    <a:pt x="75095" y="157445"/>
                  </a:lnTo>
                  <a:lnTo>
                    <a:pt x="92802" y="210910"/>
                  </a:lnTo>
                  <a:lnTo>
                    <a:pt x="118483" y="260942"/>
                  </a:lnTo>
                  <a:lnTo>
                    <a:pt x="126475" y="267441"/>
                  </a:lnTo>
                  <a:lnTo>
                    <a:pt x="135313" y="270604"/>
                  </a:lnTo>
                  <a:lnTo>
                    <a:pt x="144714" y="271542"/>
                  </a:lnTo>
                  <a:lnTo>
                    <a:pt x="153321" y="268659"/>
                  </a:lnTo>
                  <a:lnTo>
                    <a:pt x="169124" y="256096"/>
                  </a:lnTo>
                  <a:lnTo>
                    <a:pt x="191175" y="223703"/>
                  </a:lnTo>
                  <a:lnTo>
                    <a:pt x="211181" y="162430"/>
                  </a:lnTo>
                  <a:lnTo>
                    <a:pt x="222743" y="112502"/>
                  </a:lnTo>
                  <a:lnTo>
                    <a:pt x="237130" y="53117"/>
                  </a:lnTo>
                  <a:lnTo>
                    <a:pt x="251237" y="1916"/>
                  </a:lnTo>
                  <a:lnTo>
                    <a:pt x="253583" y="0"/>
                  </a:lnTo>
                  <a:lnTo>
                    <a:pt x="256189" y="13470"/>
                  </a:lnTo>
                  <a:lnTo>
                    <a:pt x="256692" y="68607"/>
                  </a:lnTo>
                  <a:lnTo>
                    <a:pt x="250916" y="115118"/>
                  </a:lnTo>
                  <a:lnTo>
                    <a:pt x="249154" y="156660"/>
                  </a:lnTo>
                  <a:lnTo>
                    <a:pt x="248371" y="202419"/>
                  </a:lnTo>
                  <a:lnTo>
                    <a:pt x="251050" y="264861"/>
                  </a:lnTo>
                  <a:lnTo>
                    <a:pt x="256133" y="322356"/>
                  </a:lnTo>
                  <a:lnTo>
                    <a:pt x="258492" y="366529"/>
                  </a:lnTo>
                  <a:lnTo>
                    <a:pt x="266397" y="429689"/>
                  </a:lnTo>
                  <a:lnTo>
                    <a:pt x="276148" y="484798"/>
                  </a:lnTo>
                  <a:lnTo>
                    <a:pt x="289859" y="5471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596703" y="2453639"/>
              <a:ext cx="153858" cy="216213"/>
            </a:xfrm>
            <a:custGeom>
              <a:avLst/>
              <a:gdLst/>
              <a:ahLst/>
              <a:cxnLst/>
              <a:rect l="0" t="0" r="0" b="0"/>
              <a:pathLst>
                <a:path w="153858" h="216213">
                  <a:moveTo>
                    <a:pt x="6458" y="68660"/>
                  </a:moveTo>
                  <a:lnTo>
                    <a:pt x="17636" y="79838"/>
                  </a:lnTo>
                  <a:lnTo>
                    <a:pt x="35602" y="85326"/>
                  </a:lnTo>
                  <a:lnTo>
                    <a:pt x="85264" y="88849"/>
                  </a:lnTo>
                  <a:lnTo>
                    <a:pt x="96430" y="85629"/>
                  </a:lnTo>
                  <a:lnTo>
                    <a:pt x="115076" y="72692"/>
                  </a:lnTo>
                  <a:lnTo>
                    <a:pt x="124922" y="52124"/>
                  </a:lnTo>
                  <a:lnTo>
                    <a:pt x="127548" y="40089"/>
                  </a:lnTo>
                  <a:lnTo>
                    <a:pt x="126959" y="29725"/>
                  </a:lnTo>
                  <a:lnTo>
                    <a:pt x="120065" y="11971"/>
                  </a:lnTo>
                  <a:lnTo>
                    <a:pt x="112612" y="6301"/>
                  </a:lnTo>
                  <a:lnTo>
                    <a:pt x="91852" y="0"/>
                  </a:lnTo>
                  <a:lnTo>
                    <a:pt x="59446" y="2043"/>
                  </a:lnTo>
                  <a:lnTo>
                    <a:pt x="41316" y="13316"/>
                  </a:lnTo>
                  <a:lnTo>
                    <a:pt x="10614" y="49149"/>
                  </a:lnTo>
                  <a:lnTo>
                    <a:pt x="2456" y="72466"/>
                  </a:lnTo>
                  <a:lnTo>
                    <a:pt x="0" y="97258"/>
                  </a:lnTo>
                  <a:lnTo>
                    <a:pt x="10965" y="152494"/>
                  </a:lnTo>
                  <a:lnTo>
                    <a:pt x="20791" y="184356"/>
                  </a:lnTo>
                  <a:lnTo>
                    <a:pt x="33885" y="202359"/>
                  </a:lnTo>
                  <a:lnTo>
                    <a:pt x="42290" y="210435"/>
                  </a:lnTo>
                  <a:lnTo>
                    <a:pt x="51403" y="214649"/>
                  </a:lnTo>
                  <a:lnTo>
                    <a:pt x="70887" y="216212"/>
                  </a:lnTo>
                  <a:lnTo>
                    <a:pt x="101587" y="204926"/>
                  </a:lnTo>
                  <a:lnTo>
                    <a:pt x="153857" y="1739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71617" y="2427542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136870" y="0"/>
                  </a:moveTo>
                  <a:lnTo>
                    <a:pt x="94208" y="55659"/>
                  </a:lnTo>
                  <a:lnTo>
                    <a:pt x="44261" y="11295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750560" y="2427542"/>
              <a:ext cx="147400" cy="210571"/>
            </a:xfrm>
            <a:custGeom>
              <a:avLst/>
              <a:gdLst/>
              <a:ahLst/>
              <a:cxnLst/>
              <a:rect l="0" t="0" r="0" b="0"/>
              <a:pathLst>
                <a:path w="147400" h="210571">
                  <a:moveTo>
                    <a:pt x="0" y="0"/>
                  </a:moveTo>
                  <a:lnTo>
                    <a:pt x="20243" y="49552"/>
                  </a:lnTo>
                  <a:lnTo>
                    <a:pt x="64450" y="107998"/>
                  </a:lnTo>
                  <a:lnTo>
                    <a:pt x="107576" y="166257"/>
                  </a:lnTo>
                  <a:lnTo>
                    <a:pt x="147399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76597" y="2469656"/>
              <a:ext cx="16119" cy="136871"/>
            </a:xfrm>
            <a:custGeom>
              <a:avLst/>
              <a:gdLst/>
              <a:ahLst/>
              <a:cxnLst/>
              <a:rect l="0" t="0" r="0" b="0"/>
              <a:pathLst>
                <a:path w="16119" h="136871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60" y="85426"/>
                  </a:lnTo>
                  <a:lnTo>
                    <a:pt x="1611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82187" y="23538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84347" y="2445265"/>
              <a:ext cx="139996" cy="164302"/>
            </a:xfrm>
            <a:custGeom>
              <a:avLst/>
              <a:gdLst/>
              <a:ahLst/>
              <a:cxnLst/>
              <a:rect l="0" t="0" r="0" b="0"/>
              <a:pathLst>
                <a:path w="139996" h="164302">
                  <a:moveTo>
                    <a:pt x="118938" y="55977"/>
                  </a:moveTo>
                  <a:lnTo>
                    <a:pt x="109363" y="31930"/>
                  </a:lnTo>
                  <a:lnTo>
                    <a:pt x="98695" y="17603"/>
                  </a:lnTo>
                  <a:lnTo>
                    <a:pt x="73946" y="1973"/>
                  </a:lnTo>
                  <a:lnTo>
                    <a:pt x="54488" y="0"/>
                  </a:lnTo>
                  <a:lnTo>
                    <a:pt x="44386" y="1111"/>
                  </a:lnTo>
                  <a:lnTo>
                    <a:pt x="26922" y="11705"/>
                  </a:lnTo>
                  <a:lnTo>
                    <a:pt x="12531" y="28111"/>
                  </a:lnTo>
                  <a:lnTo>
                    <a:pt x="2236" y="47102"/>
                  </a:lnTo>
                  <a:lnTo>
                    <a:pt x="0" y="70360"/>
                  </a:lnTo>
                  <a:lnTo>
                    <a:pt x="4076" y="95124"/>
                  </a:lnTo>
                  <a:lnTo>
                    <a:pt x="19524" y="127627"/>
                  </a:lnTo>
                  <a:lnTo>
                    <a:pt x="32250" y="144753"/>
                  </a:lnTo>
                  <a:lnTo>
                    <a:pt x="58158" y="161959"/>
                  </a:lnTo>
                  <a:lnTo>
                    <a:pt x="81006" y="164301"/>
                  </a:lnTo>
                  <a:lnTo>
                    <a:pt x="139995" y="161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83590" y="2437359"/>
              <a:ext cx="169507" cy="182775"/>
            </a:xfrm>
            <a:custGeom>
              <a:avLst/>
              <a:gdLst/>
              <a:ahLst/>
              <a:cxnLst/>
              <a:rect l="0" t="0" r="0" b="0"/>
              <a:pathLst>
                <a:path w="169507" h="182775">
                  <a:moveTo>
                    <a:pt x="88151" y="42826"/>
                  </a:moveTo>
                  <a:lnTo>
                    <a:pt x="93740" y="26058"/>
                  </a:lnTo>
                  <a:lnTo>
                    <a:pt x="93047" y="18779"/>
                  </a:lnTo>
                  <a:lnTo>
                    <a:pt x="86038" y="4452"/>
                  </a:lnTo>
                  <a:lnTo>
                    <a:pt x="79723" y="866"/>
                  </a:lnTo>
                  <a:lnTo>
                    <a:pt x="63348" y="0"/>
                  </a:lnTo>
                  <a:lnTo>
                    <a:pt x="34399" y="11679"/>
                  </a:lnTo>
                  <a:lnTo>
                    <a:pt x="20197" y="26643"/>
                  </a:lnTo>
                  <a:lnTo>
                    <a:pt x="5626" y="57918"/>
                  </a:lnTo>
                  <a:lnTo>
                    <a:pt x="0" y="82289"/>
                  </a:lnTo>
                  <a:lnTo>
                    <a:pt x="1400" y="104818"/>
                  </a:lnTo>
                  <a:lnTo>
                    <a:pt x="14354" y="137233"/>
                  </a:lnTo>
                  <a:lnTo>
                    <a:pt x="33010" y="163475"/>
                  </a:lnTo>
                  <a:lnTo>
                    <a:pt x="58945" y="180479"/>
                  </a:lnTo>
                  <a:lnTo>
                    <a:pt x="78680" y="182774"/>
                  </a:lnTo>
                  <a:lnTo>
                    <a:pt x="99150" y="178724"/>
                  </a:lnTo>
                  <a:lnTo>
                    <a:pt x="119945" y="169126"/>
                  </a:lnTo>
                  <a:lnTo>
                    <a:pt x="145795" y="144979"/>
                  </a:lnTo>
                  <a:lnTo>
                    <a:pt x="162682" y="115597"/>
                  </a:lnTo>
                  <a:lnTo>
                    <a:pt x="169506" y="79075"/>
                  </a:lnTo>
                  <a:lnTo>
                    <a:pt x="164863" y="58546"/>
                  </a:lnTo>
                  <a:lnTo>
                    <a:pt x="142818" y="26304"/>
                  </a:lnTo>
                  <a:lnTo>
                    <a:pt x="132725" y="17935"/>
                  </a:lnTo>
                  <a:lnTo>
                    <a:pt x="119736" y="11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24425" y="2406485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5727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68645" y="2242142"/>
              <a:ext cx="318580" cy="417331"/>
            </a:xfrm>
            <a:custGeom>
              <a:avLst/>
              <a:gdLst/>
              <a:ahLst/>
              <a:cxnLst/>
              <a:rect l="0" t="0" r="0" b="0"/>
              <a:pathLst>
                <a:path w="318580" h="417331">
                  <a:moveTo>
                    <a:pt x="61106" y="406499"/>
                  </a:moveTo>
                  <a:lnTo>
                    <a:pt x="44318" y="344218"/>
                  </a:lnTo>
                  <a:lnTo>
                    <a:pt x="40893" y="287048"/>
                  </a:lnTo>
                  <a:lnTo>
                    <a:pt x="34627" y="230955"/>
                  </a:lnTo>
                  <a:lnTo>
                    <a:pt x="25445" y="180181"/>
                  </a:lnTo>
                  <a:lnTo>
                    <a:pt x="15315" y="120683"/>
                  </a:lnTo>
                  <a:lnTo>
                    <a:pt x="4905" y="64189"/>
                  </a:lnTo>
                  <a:lnTo>
                    <a:pt x="0" y="10406"/>
                  </a:lnTo>
                  <a:lnTo>
                    <a:pt x="2822" y="2057"/>
                  </a:lnTo>
                  <a:lnTo>
                    <a:pt x="8212" y="0"/>
                  </a:lnTo>
                  <a:lnTo>
                    <a:pt x="15315" y="2139"/>
                  </a:lnTo>
                  <a:lnTo>
                    <a:pt x="21220" y="7074"/>
                  </a:lnTo>
                  <a:lnTo>
                    <a:pt x="54107" y="61181"/>
                  </a:lnTo>
                  <a:lnTo>
                    <a:pt x="83899" y="121122"/>
                  </a:lnTo>
                  <a:lnTo>
                    <a:pt x="116171" y="175303"/>
                  </a:lnTo>
                  <a:lnTo>
                    <a:pt x="146925" y="236713"/>
                  </a:lnTo>
                  <a:lnTo>
                    <a:pt x="187588" y="297977"/>
                  </a:lnTo>
                  <a:lnTo>
                    <a:pt x="205427" y="324431"/>
                  </a:lnTo>
                  <a:lnTo>
                    <a:pt x="221241" y="351377"/>
                  </a:lnTo>
                  <a:lnTo>
                    <a:pt x="277361" y="411909"/>
                  </a:lnTo>
                  <a:lnTo>
                    <a:pt x="285995" y="415955"/>
                  </a:lnTo>
                  <a:lnTo>
                    <a:pt x="304946" y="417330"/>
                  </a:lnTo>
                  <a:lnTo>
                    <a:pt x="311404" y="411380"/>
                  </a:lnTo>
                  <a:lnTo>
                    <a:pt x="318579" y="389171"/>
                  </a:lnTo>
                  <a:lnTo>
                    <a:pt x="315949" y="334489"/>
                  </a:lnTo>
                  <a:lnTo>
                    <a:pt x="313260" y="285596"/>
                  </a:lnTo>
                  <a:lnTo>
                    <a:pt x="305575" y="234065"/>
                  </a:lnTo>
                  <a:lnTo>
                    <a:pt x="295888" y="180582"/>
                  </a:lnTo>
                  <a:lnTo>
                    <a:pt x="285609" y="121971"/>
                  </a:lnTo>
                  <a:lnTo>
                    <a:pt x="275155" y="68210"/>
                  </a:lnTo>
                  <a:lnTo>
                    <a:pt x="261148" y="64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287721" y="2210139"/>
              <a:ext cx="315856" cy="522731"/>
            </a:xfrm>
            <a:custGeom>
              <a:avLst/>
              <a:gdLst/>
              <a:ahLst/>
              <a:cxnLst/>
              <a:rect l="0" t="0" r="0" b="0"/>
              <a:pathLst>
                <a:path w="315856" h="522731">
                  <a:moveTo>
                    <a:pt x="0" y="491144"/>
                  </a:moveTo>
                  <a:lnTo>
                    <a:pt x="3119" y="433880"/>
                  </a:lnTo>
                  <a:lnTo>
                    <a:pt x="8333" y="381370"/>
                  </a:lnTo>
                  <a:lnTo>
                    <a:pt x="9878" y="321358"/>
                  </a:lnTo>
                  <a:lnTo>
                    <a:pt x="10335" y="265362"/>
                  </a:lnTo>
                  <a:lnTo>
                    <a:pt x="10471" y="212896"/>
                  </a:lnTo>
                  <a:lnTo>
                    <a:pt x="10511" y="152897"/>
                  </a:lnTo>
                  <a:lnTo>
                    <a:pt x="10523" y="96905"/>
                  </a:lnTo>
                  <a:lnTo>
                    <a:pt x="11696" y="73771"/>
                  </a:lnTo>
                  <a:lnTo>
                    <a:pt x="13646" y="72515"/>
                  </a:lnTo>
                  <a:lnTo>
                    <a:pt x="16116" y="75188"/>
                  </a:lnTo>
                  <a:lnTo>
                    <a:pt x="34978" y="128760"/>
                  </a:lnTo>
                  <a:lnTo>
                    <a:pt x="60332" y="188455"/>
                  </a:lnTo>
                  <a:lnTo>
                    <a:pt x="94844" y="244830"/>
                  </a:lnTo>
                  <a:lnTo>
                    <a:pt x="101834" y="253235"/>
                  </a:lnTo>
                  <a:lnTo>
                    <a:pt x="111173" y="257669"/>
                  </a:lnTo>
                  <a:lnTo>
                    <a:pt x="134028" y="259475"/>
                  </a:lnTo>
                  <a:lnTo>
                    <a:pt x="144334" y="255980"/>
                  </a:lnTo>
                  <a:lnTo>
                    <a:pt x="162025" y="242737"/>
                  </a:lnTo>
                  <a:lnTo>
                    <a:pt x="192445" y="188829"/>
                  </a:lnTo>
                  <a:lnTo>
                    <a:pt x="212738" y="139007"/>
                  </a:lnTo>
                  <a:lnTo>
                    <a:pt x="225510" y="87200"/>
                  </a:lnTo>
                  <a:lnTo>
                    <a:pt x="230984" y="35975"/>
                  </a:lnTo>
                  <a:lnTo>
                    <a:pt x="238325" y="0"/>
                  </a:lnTo>
                  <a:lnTo>
                    <a:pt x="239602" y="1108"/>
                  </a:lnTo>
                  <a:lnTo>
                    <a:pt x="241651" y="47686"/>
                  </a:lnTo>
                  <a:lnTo>
                    <a:pt x="247594" y="109925"/>
                  </a:lnTo>
                  <a:lnTo>
                    <a:pt x="251176" y="163461"/>
                  </a:lnTo>
                  <a:lnTo>
                    <a:pt x="253555" y="223472"/>
                  </a:lnTo>
                  <a:lnTo>
                    <a:pt x="260958" y="280386"/>
                  </a:lnTo>
                  <a:lnTo>
                    <a:pt x="268356" y="336689"/>
                  </a:lnTo>
                  <a:lnTo>
                    <a:pt x="281082" y="392871"/>
                  </a:lnTo>
                  <a:lnTo>
                    <a:pt x="294861" y="449029"/>
                  </a:lnTo>
                  <a:lnTo>
                    <a:pt x="312740" y="512446"/>
                  </a:lnTo>
                  <a:lnTo>
                    <a:pt x="315855" y="522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6730" y="2737630"/>
              <a:ext cx="381917" cy="58410"/>
            </a:xfrm>
            <a:custGeom>
              <a:avLst/>
              <a:gdLst/>
              <a:ahLst/>
              <a:cxnLst/>
              <a:rect l="0" t="0" r="0" b="0"/>
              <a:pathLst>
                <a:path w="381917" h="58410">
                  <a:moveTo>
                    <a:pt x="333052" y="37352"/>
                  </a:moveTo>
                  <a:lnTo>
                    <a:pt x="284122" y="37352"/>
                  </a:lnTo>
                  <a:lnTo>
                    <a:pt x="224991" y="37352"/>
                  </a:lnTo>
                  <a:lnTo>
                    <a:pt x="174316" y="44588"/>
                  </a:lnTo>
                  <a:lnTo>
                    <a:pt x="127182" y="46906"/>
                  </a:lnTo>
                  <a:lnTo>
                    <a:pt x="77342" y="48762"/>
                  </a:lnTo>
                  <a:lnTo>
                    <a:pt x="17986" y="56157"/>
                  </a:lnTo>
                  <a:lnTo>
                    <a:pt x="3685" y="56908"/>
                  </a:lnTo>
                  <a:lnTo>
                    <a:pt x="0" y="56239"/>
                  </a:lnTo>
                  <a:lnTo>
                    <a:pt x="22760" y="49708"/>
                  </a:lnTo>
                  <a:lnTo>
                    <a:pt x="85973" y="40139"/>
                  </a:lnTo>
                  <a:lnTo>
                    <a:pt x="145200" y="38178"/>
                  </a:lnTo>
                  <a:lnTo>
                    <a:pt x="197844" y="34478"/>
                  </a:lnTo>
                  <a:lnTo>
                    <a:pt x="245027" y="25972"/>
                  </a:lnTo>
                  <a:lnTo>
                    <a:pt x="297222" y="19163"/>
                  </a:lnTo>
                  <a:lnTo>
                    <a:pt x="356780" y="16862"/>
                  </a:lnTo>
                  <a:lnTo>
                    <a:pt x="361739" y="15503"/>
                  </a:lnTo>
                  <a:lnTo>
                    <a:pt x="360366" y="13428"/>
                  </a:lnTo>
                  <a:lnTo>
                    <a:pt x="354771" y="10874"/>
                  </a:lnTo>
                  <a:lnTo>
                    <a:pt x="303764" y="5606"/>
                  </a:lnTo>
                  <a:lnTo>
                    <a:pt x="253274" y="0"/>
                  </a:lnTo>
                  <a:lnTo>
                    <a:pt x="194381" y="3538"/>
                  </a:lnTo>
                  <a:lnTo>
                    <a:pt x="133647" y="6276"/>
                  </a:lnTo>
                  <a:lnTo>
                    <a:pt x="79257" y="13977"/>
                  </a:lnTo>
                  <a:lnTo>
                    <a:pt x="47899" y="20334"/>
                  </a:lnTo>
                  <a:lnTo>
                    <a:pt x="42345" y="23667"/>
                  </a:lnTo>
                  <a:lnTo>
                    <a:pt x="43321" y="27059"/>
                  </a:lnTo>
                  <a:lnTo>
                    <a:pt x="48651" y="30490"/>
                  </a:lnTo>
                  <a:lnTo>
                    <a:pt x="100403" y="35997"/>
                  </a:lnTo>
                  <a:lnTo>
                    <a:pt x="156884" y="36951"/>
                  </a:lnTo>
                  <a:lnTo>
                    <a:pt x="214564" y="38403"/>
                  </a:lnTo>
                  <a:lnTo>
                    <a:pt x="273512" y="45662"/>
                  </a:lnTo>
                  <a:lnTo>
                    <a:pt x="335199" y="47443"/>
                  </a:lnTo>
                  <a:lnTo>
                    <a:pt x="381916" y="47795"/>
                  </a:lnTo>
                  <a:lnTo>
                    <a:pt x="325391" y="47870"/>
                  </a:lnTo>
                  <a:lnTo>
                    <a:pt x="262952" y="55115"/>
                  </a:lnTo>
                  <a:lnTo>
                    <a:pt x="211104" y="57759"/>
                  </a:lnTo>
                  <a:lnTo>
                    <a:pt x="196182" y="58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202710" y="2754135"/>
              <a:ext cx="410980" cy="35985"/>
            </a:xfrm>
            <a:custGeom>
              <a:avLst/>
              <a:gdLst/>
              <a:ahLst/>
              <a:cxnLst/>
              <a:rect l="0" t="0" r="0" b="0"/>
              <a:pathLst>
                <a:path w="410980" h="35985">
                  <a:moveTo>
                    <a:pt x="410979" y="31376"/>
                  </a:moveTo>
                  <a:lnTo>
                    <a:pt x="352362" y="22311"/>
                  </a:lnTo>
                  <a:lnTo>
                    <a:pt x="300804" y="21281"/>
                  </a:lnTo>
                  <a:lnTo>
                    <a:pt x="258287" y="21040"/>
                  </a:lnTo>
                  <a:lnTo>
                    <a:pt x="213265" y="20933"/>
                  </a:lnTo>
                  <a:lnTo>
                    <a:pt x="151966" y="22043"/>
                  </a:lnTo>
                  <a:lnTo>
                    <a:pt x="91794" y="29186"/>
                  </a:lnTo>
                  <a:lnTo>
                    <a:pt x="31948" y="35984"/>
                  </a:lnTo>
                  <a:lnTo>
                    <a:pt x="34289" y="33278"/>
                  </a:lnTo>
                  <a:lnTo>
                    <a:pt x="40530" y="29134"/>
                  </a:lnTo>
                  <a:lnTo>
                    <a:pt x="93742" y="22484"/>
                  </a:lnTo>
                  <a:lnTo>
                    <a:pt x="151647" y="20163"/>
                  </a:lnTo>
                  <a:lnTo>
                    <a:pt x="196674" y="15474"/>
                  </a:lnTo>
                  <a:lnTo>
                    <a:pt x="256884" y="11846"/>
                  </a:lnTo>
                  <a:lnTo>
                    <a:pt x="311769" y="10772"/>
                  </a:lnTo>
                  <a:lnTo>
                    <a:pt x="364953" y="10408"/>
                  </a:lnTo>
                  <a:lnTo>
                    <a:pt x="317455" y="10331"/>
                  </a:lnTo>
                  <a:lnTo>
                    <a:pt x="260826" y="10323"/>
                  </a:lnTo>
                  <a:lnTo>
                    <a:pt x="217123" y="10321"/>
                  </a:lnTo>
                  <a:lnTo>
                    <a:pt x="158958" y="13439"/>
                  </a:lnTo>
                  <a:lnTo>
                    <a:pt x="110138" y="18652"/>
                  </a:lnTo>
                  <a:lnTo>
                    <a:pt x="57459" y="20197"/>
                  </a:lnTo>
                  <a:lnTo>
                    <a:pt x="3326" y="15130"/>
                  </a:lnTo>
                  <a:lnTo>
                    <a:pt x="0" y="13526"/>
                  </a:lnTo>
                  <a:lnTo>
                    <a:pt x="2463" y="12457"/>
                  </a:lnTo>
                  <a:lnTo>
                    <a:pt x="62125" y="3365"/>
                  </a:lnTo>
                  <a:lnTo>
                    <a:pt x="116542" y="850"/>
                  </a:lnTo>
                  <a:lnTo>
                    <a:pt x="178037" y="0"/>
                  </a:lnTo>
                  <a:lnTo>
                    <a:pt x="235244" y="5421"/>
                  </a:lnTo>
                  <a:lnTo>
                    <a:pt x="288720" y="8868"/>
                  </a:lnTo>
                  <a:lnTo>
                    <a:pt x="344672" y="11202"/>
                  </a:lnTo>
                  <a:lnTo>
                    <a:pt x="345717" y="13248"/>
                  </a:lnTo>
                  <a:lnTo>
                    <a:pt x="342905" y="15781"/>
                  </a:lnTo>
                  <a:lnTo>
                    <a:pt x="301259" y="19847"/>
                  </a:lnTo>
                  <a:lnTo>
                    <a:pt x="245239" y="21721"/>
                  </a:lnTo>
                  <a:lnTo>
                    <a:pt x="186258" y="29122"/>
                  </a:lnTo>
                  <a:lnTo>
                    <a:pt x="137238" y="31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 rot="189601">
            <a:off x="348756" y="3776834"/>
            <a:ext cx="2568954" cy="484312"/>
            <a:chOff x="348756" y="3776834"/>
            <a:chExt cx="2568954" cy="484312"/>
          </a:xfrm>
        </p:grpSpPr>
        <p:sp>
          <p:nvSpPr>
            <p:cNvPr id="61" name="Freeform 60"/>
            <p:cNvSpPr/>
            <p:nvPr/>
          </p:nvSpPr>
          <p:spPr>
            <a:xfrm>
              <a:off x="538269" y="3871590"/>
              <a:ext cx="19466" cy="389556"/>
            </a:xfrm>
            <a:custGeom>
              <a:avLst/>
              <a:gdLst/>
              <a:ahLst/>
              <a:cxnLst/>
              <a:rect l="0" t="0" r="0" b="0"/>
              <a:pathLst>
                <a:path w="19466" h="389556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065" y="215262"/>
                  </a:lnTo>
                  <a:lnTo>
                    <a:pt x="15684" y="275132"/>
                  </a:lnTo>
                  <a:lnTo>
                    <a:pt x="19465" y="326146"/>
                  </a:lnTo>
                  <a:lnTo>
                    <a:pt x="14110" y="353184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8756" y="3818948"/>
              <a:ext cx="400084" cy="52643"/>
            </a:xfrm>
            <a:custGeom>
              <a:avLst/>
              <a:gdLst/>
              <a:ahLst/>
              <a:cxnLst/>
              <a:rect l="0" t="0" r="0" b="0"/>
              <a:pathLst>
                <a:path w="400084" h="52643">
                  <a:moveTo>
                    <a:pt x="400083" y="0"/>
                  </a:moveTo>
                  <a:lnTo>
                    <a:pt x="345938" y="3119"/>
                  </a:lnTo>
                  <a:lnTo>
                    <a:pt x="298642" y="8333"/>
                  </a:lnTo>
                  <a:lnTo>
                    <a:pt x="236546" y="15684"/>
                  </a:lnTo>
                  <a:lnTo>
                    <a:pt x="190320" y="25054"/>
                  </a:lnTo>
                  <a:lnTo>
                    <a:pt x="133990" y="35240"/>
                  </a:lnTo>
                  <a:lnTo>
                    <a:pt x="78435" y="45666"/>
                  </a:lnTo>
                  <a:lnTo>
                    <a:pt x="20346" y="5126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25614" y="4033532"/>
              <a:ext cx="186397" cy="189415"/>
            </a:xfrm>
            <a:custGeom>
              <a:avLst/>
              <a:gdLst/>
              <a:ahLst/>
              <a:cxnLst/>
              <a:rect l="0" t="0" r="0" b="0"/>
              <a:pathLst>
                <a:path w="186397" h="189415">
                  <a:moveTo>
                    <a:pt x="28468" y="101271"/>
                  </a:moveTo>
                  <a:lnTo>
                    <a:pt x="87085" y="101271"/>
                  </a:lnTo>
                  <a:lnTo>
                    <a:pt x="121876" y="95682"/>
                  </a:lnTo>
                  <a:lnTo>
                    <a:pt x="154411" y="81028"/>
                  </a:lnTo>
                  <a:lnTo>
                    <a:pt x="169451" y="65368"/>
                  </a:lnTo>
                  <a:lnTo>
                    <a:pt x="175099" y="56279"/>
                  </a:lnTo>
                  <a:lnTo>
                    <a:pt x="176525" y="47880"/>
                  </a:lnTo>
                  <a:lnTo>
                    <a:pt x="175136" y="39941"/>
                  </a:lnTo>
                  <a:lnTo>
                    <a:pt x="167353" y="24880"/>
                  </a:lnTo>
                  <a:lnTo>
                    <a:pt x="156096" y="10387"/>
                  </a:lnTo>
                  <a:lnTo>
                    <a:pt x="137054" y="2386"/>
                  </a:lnTo>
                  <a:lnTo>
                    <a:pt x="112994" y="0"/>
                  </a:lnTo>
                  <a:lnTo>
                    <a:pt x="51182" y="11015"/>
                  </a:lnTo>
                  <a:lnTo>
                    <a:pt x="24020" y="26436"/>
                  </a:lnTo>
                  <a:lnTo>
                    <a:pt x="11673" y="45394"/>
                  </a:lnTo>
                  <a:lnTo>
                    <a:pt x="3457" y="69418"/>
                  </a:lnTo>
                  <a:lnTo>
                    <a:pt x="0" y="108081"/>
                  </a:lnTo>
                  <a:lnTo>
                    <a:pt x="3338" y="131204"/>
                  </a:lnTo>
                  <a:lnTo>
                    <a:pt x="14960" y="150059"/>
                  </a:lnTo>
                  <a:lnTo>
                    <a:pt x="31823" y="165069"/>
                  </a:lnTo>
                  <a:lnTo>
                    <a:pt x="81553" y="188167"/>
                  </a:lnTo>
                  <a:lnTo>
                    <a:pt x="102364" y="189414"/>
                  </a:lnTo>
                  <a:lnTo>
                    <a:pt x="123312" y="184900"/>
                  </a:lnTo>
                  <a:lnTo>
                    <a:pt x="186396" y="1539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85709" y="3987404"/>
              <a:ext cx="157929" cy="147400"/>
            </a:xfrm>
            <a:custGeom>
              <a:avLst/>
              <a:gdLst/>
              <a:ahLst/>
              <a:cxnLst/>
              <a:rect l="0" t="0" r="0" b="0"/>
              <a:pathLst>
                <a:path w="157929" h="147400">
                  <a:moveTo>
                    <a:pt x="157928" y="0"/>
                  </a:moveTo>
                  <a:lnTo>
                    <a:pt x="100362" y="56396"/>
                  </a:lnTo>
                  <a:lnTo>
                    <a:pt x="42750" y="10529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75181" y="4008461"/>
              <a:ext cx="126343" cy="157929"/>
            </a:xfrm>
            <a:custGeom>
              <a:avLst/>
              <a:gdLst/>
              <a:ahLst/>
              <a:cxnLst/>
              <a:rect l="0" t="0" r="0" b="0"/>
              <a:pathLst>
                <a:path w="126343" h="157929">
                  <a:moveTo>
                    <a:pt x="0" y="0"/>
                  </a:moveTo>
                  <a:lnTo>
                    <a:pt x="49498" y="58563"/>
                  </a:lnTo>
                  <a:lnTo>
                    <a:pt x="98287" y="115966"/>
                  </a:lnTo>
                  <a:lnTo>
                    <a:pt x="120107" y="143616"/>
                  </a:lnTo>
                  <a:lnTo>
                    <a:pt x="126342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099360" y="3973712"/>
              <a:ext cx="207490" cy="203196"/>
            </a:xfrm>
            <a:custGeom>
              <a:avLst/>
              <a:gdLst/>
              <a:ahLst/>
              <a:cxnLst/>
              <a:rect l="0" t="0" r="0" b="0"/>
              <a:pathLst>
                <a:path w="207490" h="203196">
                  <a:moveTo>
                    <a:pt x="123261" y="87392"/>
                  </a:moveTo>
                  <a:lnTo>
                    <a:pt x="128850" y="70624"/>
                  </a:lnTo>
                  <a:lnTo>
                    <a:pt x="128475" y="53033"/>
                  </a:lnTo>
                  <a:lnTo>
                    <a:pt x="126737" y="43429"/>
                  </a:lnTo>
                  <a:lnTo>
                    <a:pt x="115447" y="26519"/>
                  </a:lnTo>
                  <a:lnTo>
                    <a:pt x="98731" y="12374"/>
                  </a:lnTo>
                  <a:lnTo>
                    <a:pt x="79603" y="2187"/>
                  </a:lnTo>
                  <a:lnTo>
                    <a:pt x="59404" y="0"/>
                  </a:lnTo>
                  <a:lnTo>
                    <a:pt x="49104" y="1055"/>
                  </a:lnTo>
                  <a:lnTo>
                    <a:pt x="31421" y="11585"/>
                  </a:lnTo>
                  <a:lnTo>
                    <a:pt x="16932" y="29133"/>
                  </a:lnTo>
                  <a:lnTo>
                    <a:pt x="3369" y="65320"/>
                  </a:lnTo>
                  <a:lnTo>
                    <a:pt x="0" y="105678"/>
                  </a:lnTo>
                  <a:lnTo>
                    <a:pt x="8749" y="158117"/>
                  </a:lnTo>
                  <a:lnTo>
                    <a:pt x="11825" y="169637"/>
                  </a:lnTo>
                  <a:lnTo>
                    <a:pt x="24601" y="188676"/>
                  </a:lnTo>
                  <a:lnTo>
                    <a:pt x="32921" y="197028"/>
                  </a:lnTo>
                  <a:lnTo>
                    <a:pt x="41977" y="201427"/>
                  </a:lnTo>
                  <a:lnTo>
                    <a:pt x="61398" y="203195"/>
                  </a:lnTo>
                  <a:lnTo>
                    <a:pt x="78609" y="196961"/>
                  </a:lnTo>
                  <a:lnTo>
                    <a:pt x="86474" y="192024"/>
                  </a:lnTo>
                  <a:lnTo>
                    <a:pt x="98332" y="174059"/>
                  </a:lnTo>
                  <a:lnTo>
                    <a:pt x="106332" y="149307"/>
                  </a:lnTo>
                  <a:lnTo>
                    <a:pt x="109666" y="103657"/>
                  </a:lnTo>
                  <a:lnTo>
                    <a:pt x="106105" y="69334"/>
                  </a:lnTo>
                  <a:lnTo>
                    <a:pt x="107144" y="70674"/>
                  </a:lnTo>
                  <a:lnTo>
                    <a:pt x="132649" y="130376"/>
                  </a:lnTo>
                  <a:lnTo>
                    <a:pt x="152039" y="155759"/>
                  </a:lnTo>
                  <a:lnTo>
                    <a:pt x="178191" y="172510"/>
                  </a:lnTo>
                  <a:lnTo>
                    <a:pt x="185617" y="174553"/>
                  </a:lnTo>
                  <a:lnTo>
                    <a:pt x="191738" y="174745"/>
                  </a:lnTo>
                  <a:lnTo>
                    <a:pt x="207489" y="1716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378864" y="3937689"/>
              <a:ext cx="194215" cy="221104"/>
            </a:xfrm>
            <a:custGeom>
              <a:avLst/>
              <a:gdLst/>
              <a:ahLst/>
              <a:cxnLst/>
              <a:rect l="0" t="0" r="0" b="0"/>
              <a:pathLst>
                <a:path w="194215" h="221104">
                  <a:moveTo>
                    <a:pt x="117498" y="18130"/>
                  </a:moveTo>
                  <a:lnTo>
                    <a:pt x="106320" y="6951"/>
                  </a:lnTo>
                  <a:lnTo>
                    <a:pt x="88353" y="1463"/>
                  </a:lnTo>
                  <a:lnTo>
                    <a:pt x="77011" y="0"/>
                  </a:lnTo>
                  <a:lnTo>
                    <a:pt x="55050" y="4613"/>
                  </a:lnTo>
                  <a:lnTo>
                    <a:pt x="26075" y="20363"/>
                  </a:lnTo>
                  <a:lnTo>
                    <a:pt x="11355" y="34330"/>
                  </a:lnTo>
                  <a:lnTo>
                    <a:pt x="913" y="52236"/>
                  </a:lnTo>
                  <a:lnTo>
                    <a:pt x="0" y="60754"/>
                  </a:lnTo>
                  <a:lnTo>
                    <a:pt x="5225" y="76458"/>
                  </a:lnTo>
                  <a:lnTo>
                    <a:pt x="12234" y="81582"/>
                  </a:lnTo>
                  <a:lnTo>
                    <a:pt x="44455" y="88793"/>
                  </a:lnTo>
                  <a:lnTo>
                    <a:pt x="97264" y="91229"/>
                  </a:lnTo>
                  <a:lnTo>
                    <a:pt x="147166" y="97300"/>
                  </a:lnTo>
                  <a:lnTo>
                    <a:pt x="174512" y="112037"/>
                  </a:lnTo>
                  <a:lnTo>
                    <a:pt x="186901" y="127717"/>
                  </a:lnTo>
                  <a:lnTo>
                    <a:pt x="191843" y="136811"/>
                  </a:lnTo>
                  <a:lnTo>
                    <a:pt x="194214" y="159395"/>
                  </a:lnTo>
                  <a:lnTo>
                    <a:pt x="190198" y="182689"/>
                  </a:lnTo>
                  <a:lnTo>
                    <a:pt x="180615" y="200842"/>
                  </a:lnTo>
                  <a:lnTo>
                    <a:pt x="165437" y="213589"/>
                  </a:lnTo>
                  <a:lnTo>
                    <a:pt x="156476" y="218626"/>
                  </a:lnTo>
                  <a:lnTo>
                    <a:pt x="134042" y="221103"/>
                  </a:lnTo>
                  <a:lnTo>
                    <a:pt x="75922" y="213161"/>
                  </a:lnTo>
                  <a:lnTo>
                    <a:pt x="33270" y="197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770103" y="3987404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2064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227767" y="3776834"/>
              <a:ext cx="58233" cy="379027"/>
            </a:xfrm>
            <a:custGeom>
              <a:avLst/>
              <a:gdLst/>
              <a:ahLst/>
              <a:cxnLst/>
              <a:rect l="0" t="0" r="0" b="0"/>
              <a:pathLst>
                <a:path w="58233" h="379027">
                  <a:moveTo>
                    <a:pt x="5590" y="0"/>
                  </a:moveTo>
                  <a:lnTo>
                    <a:pt x="0" y="16768"/>
                  </a:lnTo>
                  <a:lnTo>
                    <a:pt x="3496" y="37478"/>
                  </a:lnTo>
                  <a:lnTo>
                    <a:pt x="10508" y="64620"/>
                  </a:lnTo>
                  <a:lnTo>
                    <a:pt x="15626" y="118192"/>
                  </a:lnTo>
                  <a:lnTo>
                    <a:pt x="24031" y="169291"/>
                  </a:lnTo>
                  <a:lnTo>
                    <a:pt x="34232" y="228542"/>
                  </a:lnTo>
                  <a:lnTo>
                    <a:pt x="39423" y="283356"/>
                  </a:lnTo>
                  <a:lnTo>
                    <a:pt x="48370" y="333522"/>
                  </a:lnTo>
                  <a:lnTo>
                    <a:pt x="58232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012258" y="3776834"/>
              <a:ext cx="536955" cy="52644"/>
            </a:xfrm>
            <a:custGeom>
              <a:avLst/>
              <a:gdLst/>
              <a:ahLst/>
              <a:cxnLst/>
              <a:rect l="0" t="0" r="0" b="0"/>
              <a:pathLst>
                <a:path w="536955" h="52644">
                  <a:moveTo>
                    <a:pt x="536954" y="0"/>
                  </a:moveTo>
                  <a:lnTo>
                    <a:pt x="478337" y="0"/>
                  </a:lnTo>
                  <a:lnTo>
                    <a:pt x="418620" y="11453"/>
                  </a:lnTo>
                  <a:lnTo>
                    <a:pt x="372040" y="18211"/>
                  </a:lnTo>
                  <a:lnTo>
                    <a:pt x="310186" y="26084"/>
                  </a:lnTo>
                  <a:lnTo>
                    <a:pt x="258413" y="29956"/>
                  </a:lnTo>
                  <a:lnTo>
                    <a:pt x="198620" y="31102"/>
                  </a:lnTo>
                  <a:lnTo>
                    <a:pt x="136449" y="31442"/>
                  </a:lnTo>
                  <a:lnTo>
                    <a:pt x="84753" y="37133"/>
                  </a:lnTo>
                  <a:lnTo>
                    <a:pt x="28873" y="4230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01854" y="3787363"/>
              <a:ext cx="252685" cy="294798"/>
            </a:xfrm>
            <a:custGeom>
              <a:avLst/>
              <a:gdLst/>
              <a:ahLst/>
              <a:cxnLst/>
              <a:rect l="0" t="0" r="0" b="0"/>
              <a:pathLst>
                <a:path w="252685" h="294798">
                  <a:moveTo>
                    <a:pt x="252684" y="0"/>
                  </a:moveTo>
                  <a:lnTo>
                    <a:pt x="208721" y="34897"/>
                  </a:lnTo>
                  <a:lnTo>
                    <a:pt x="166017" y="87783"/>
                  </a:lnTo>
                  <a:lnTo>
                    <a:pt x="125860" y="141082"/>
                  </a:lnTo>
                  <a:lnTo>
                    <a:pt x="81969" y="193995"/>
                  </a:lnTo>
                  <a:lnTo>
                    <a:pt x="47257" y="246550"/>
                  </a:lnTo>
                  <a:lnTo>
                    <a:pt x="19040" y="282841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601854" y="3808420"/>
              <a:ext cx="315856" cy="347442"/>
            </a:xfrm>
            <a:custGeom>
              <a:avLst/>
              <a:gdLst/>
              <a:ahLst/>
              <a:cxnLst/>
              <a:rect l="0" t="0" r="0" b="0"/>
              <a:pathLst>
                <a:path w="315856" h="347442">
                  <a:moveTo>
                    <a:pt x="0" y="0"/>
                  </a:moveTo>
                  <a:lnTo>
                    <a:pt x="38373" y="29308"/>
                  </a:lnTo>
                  <a:lnTo>
                    <a:pt x="95352" y="88428"/>
                  </a:lnTo>
                  <a:lnTo>
                    <a:pt x="147477" y="150970"/>
                  </a:lnTo>
                  <a:lnTo>
                    <a:pt x="199124" y="207764"/>
                  </a:lnTo>
                  <a:lnTo>
                    <a:pt x="256157" y="267782"/>
                  </a:lnTo>
                  <a:lnTo>
                    <a:pt x="303200" y="330511"/>
                  </a:lnTo>
                  <a:lnTo>
                    <a:pt x="315855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99266" y="4181528"/>
            <a:ext cx="694324" cy="121404"/>
            <a:chOff x="399266" y="4181528"/>
            <a:chExt cx="694324" cy="121404"/>
          </a:xfrm>
        </p:grpSpPr>
        <p:sp>
          <p:nvSpPr>
            <p:cNvPr id="74" name="Freeform 73"/>
            <p:cNvSpPr/>
            <p:nvPr/>
          </p:nvSpPr>
          <p:spPr>
            <a:xfrm>
              <a:off x="399266" y="4260817"/>
              <a:ext cx="199258" cy="42115"/>
            </a:xfrm>
            <a:custGeom>
              <a:avLst/>
              <a:gdLst/>
              <a:ahLst/>
              <a:cxnLst/>
              <a:rect l="0" t="0" r="0" b="0"/>
              <a:pathLst>
                <a:path w="199258" h="42115">
                  <a:moveTo>
                    <a:pt x="139003" y="42114"/>
                  </a:moveTo>
                  <a:lnTo>
                    <a:pt x="150181" y="30935"/>
                  </a:lnTo>
                  <a:lnTo>
                    <a:pt x="168148" y="25447"/>
                  </a:lnTo>
                  <a:lnTo>
                    <a:pt x="179490" y="23984"/>
                  </a:lnTo>
                  <a:lnTo>
                    <a:pt x="183542" y="21839"/>
                  </a:lnTo>
                  <a:lnTo>
                    <a:pt x="182733" y="19238"/>
                  </a:lnTo>
                  <a:lnTo>
                    <a:pt x="178685" y="16335"/>
                  </a:lnTo>
                  <a:lnTo>
                    <a:pt x="145041" y="6660"/>
                  </a:lnTo>
                  <a:lnTo>
                    <a:pt x="84036" y="6090"/>
                  </a:lnTo>
                  <a:lnTo>
                    <a:pt x="58421" y="3876"/>
                  </a:lnTo>
                  <a:lnTo>
                    <a:pt x="35339" y="6792"/>
                  </a:lnTo>
                  <a:lnTo>
                    <a:pt x="32459" y="8037"/>
                  </a:lnTo>
                  <a:lnTo>
                    <a:pt x="41737" y="9421"/>
                  </a:lnTo>
                  <a:lnTo>
                    <a:pt x="94227" y="10310"/>
                  </a:lnTo>
                  <a:lnTo>
                    <a:pt x="154681" y="13605"/>
                  </a:lnTo>
                  <a:lnTo>
                    <a:pt x="167003" y="16089"/>
                  </a:lnTo>
                  <a:lnTo>
                    <a:pt x="170538" y="17745"/>
                  </a:lnTo>
                  <a:lnTo>
                    <a:pt x="168215" y="18849"/>
                  </a:lnTo>
                  <a:lnTo>
                    <a:pt x="109964" y="20766"/>
                  </a:lnTo>
                  <a:lnTo>
                    <a:pt x="46483" y="20999"/>
                  </a:lnTo>
                  <a:lnTo>
                    <a:pt x="26523" y="21031"/>
                  </a:lnTo>
                  <a:lnTo>
                    <a:pt x="88610" y="21056"/>
                  </a:lnTo>
                  <a:lnTo>
                    <a:pt x="142957" y="21057"/>
                  </a:lnTo>
                  <a:lnTo>
                    <a:pt x="197799" y="19887"/>
                  </a:lnTo>
                  <a:lnTo>
                    <a:pt x="199257" y="17937"/>
                  </a:lnTo>
                  <a:lnTo>
                    <a:pt x="196720" y="15468"/>
                  </a:lnTo>
                  <a:lnTo>
                    <a:pt x="138169" y="8059"/>
                  </a:lnTo>
                  <a:lnTo>
                    <a:pt x="110556" y="4752"/>
                  </a:lnTo>
                  <a:lnTo>
                    <a:pt x="54702" y="9040"/>
                  </a:lnTo>
                  <a:lnTo>
                    <a:pt x="15759" y="6968"/>
                  </a:lnTo>
                  <a:lnTo>
                    <a:pt x="0" y="4266"/>
                  </a:lnTo>
                  <a:lnTo>
                    <a:pt x="711" y="5184"/>
                  </a:lnTo>
                  <a:lnTo>
                    <a:pt x="4694" y="6965"/>
                  </a:lnTo>
                  <a:lnTo>
                    <a:pt x="60543" y="10059"/>
                  </a:lnTo>
                  <a:lnTo>
                    <a:pt x="120515" y="16025"/>
                  </a:lnTo>
                  <a:lnTo>
                    <a:pt x="163291" y="19566"/>
                  </a:lnTo>
                  <a:lnTo>
                    <a:pt x="168063" y="18893"/>
                  </a:lnTo>
                  <a:lnTo>
                    <a:pt x="166565" y="17274"/>
                  </a:lnTo>
                  <a:lnTo>
                    <a:pt x="125388" y="4181"/>
                  </a:lnTo>
                  <a:lnTo>
                    <a:pt x="80768" y="825"/>
                  </a:lnTo>
                  <a:lnTo>
                    <a:pt x="547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64989" y="4181528"/>
              <a:ext cx="228601" cy="16119"/>
            </a:xfrm>
            <a:custGeom>
              <a:avLst/>
              <a:gdLst/>
              <a:ahLst/>
              <a:cxnLst/>
              <a:rect l="0" t="0" r="0" b="0"/>
              <a:pathLst>
                <a:path w="228601" h="16119">
                  <a:moveTo>
                    <a:pt x="115477" y="5589"/>
                  </a:moveTo>
                  <a:lnTo>
                    <a:pt x="132244" y="0"/>
                  </a:lnTo>
                  <a:lnTo>
                    <a:pt x="134844" y="693"/>
                  </a:lnTo>
                  <a:lnTo>
                    <a:pt x="134238" y="3495"/>
                  </a:lnTo>
                  <a:lnTo>
                    <a:pt x="131493" y="7703"/>
                  </a:lnTo>
                  <a:lnTo>
                    <a:pt x="124985" y="9338"/>
                  </a:lnTo>
                  <a:lnTo>
                    <a:pt x="62281" y="6314"/>
                  </a:lnTo>
                  <a:lnTo>
                    <a:pt x="13116" y="5732"/>
                  </a:lnTo>
                  <a:lnTo>
                    <a:pt x="71068" y="5602"/>
                  </a:lnTo>
                  <a:lnTo>
                    <a:pt x="134347" y="5592"/>
                  </a:lnTo>
                  <a:lnTo>
                    <a:pt x="195908" y="5590"/>
                  </a:lnTo>
                  <a:lnTo>
                    <a:pt x="144988" y="5589"/>
                  </a:lnTo>
                  <a:lnTo>
                    <a:pt x="96275" y="5589"/>
                  </a:lnTo>
                  <a:lnTo>
                    <a:pt x="44797" y="5589"/>
                  </a:lnTo>
                  <a:lnTo>
                    <a:pt x="0" y="11655"/>
                  </a:lnTo>
                  <a:lnTo>
                    <a:pt x="8392" y="9065"/>
                  </a:lnTo>
                  <a:lnTo>
                    <a:pt x="68028" y="6047"/>
                  </a:lnTo>
                  <a:lnTo>
                    <a:pt x="117016" y="5725"/>
                  </a:lnTo>
                  <a:lnTo>
                    <a:pt x="180382" y="11205"/>
                  </a:lnTo>
                  <a:lnTo>
                    <a:pt x="228600" y="9082"/>
                  </a:lnTo>
                  <a:lnTo>
                    <a:pt x="227157" y="10257"/>
                  </a:lnTo>
                  <a:lnTo>
                    <a:pt x="213076" y="13513"/>
                  </a:lnTo>
                  <a:lnTo>
                    <a:pt x="152607" y="15775"/>
                  </a:lnTo>
                  <a:lnTo>
                    <a:pt x="90403" y="16050"/>
                  </a:lnTo>
                  <a:lnTo>
                    <a:pt x="31842" y="16104"/>
                  </a:lnTo>
                  <a:lnTo>
                    <a:pt x="12795" y="16112"/>
                  </a:lnTo>
                  <a:lnTo>
                    <a:pt x="64974" y="16117"/>
                  </a:lnTo>
                  <a:lnTo>
                    <a:pt x="116891" y="16118"/>
                  </a:lnTo>
                  <a:lnTo>
                    <a:pt x="178648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301959" y="5328341"/>
            <a:ext cx="3257661" cy="673340"/>
            <a:chOff x="301959" y="5328341"/>
            <a:chExt cx="3257661" cy="673340"/>
          </a:xfrm>
        </p:grpSpPr>
        <p:sp>
          <p:nvSpPr>
            <p:cNvPr id="77" name="Freeform 76"/>
            <p:cNvSpPr/>
            <p:nvPr/>
          </p:nvSpPr>
          <p:spPr>
            <a:xfrm>
              <a:off x="301959" y="5363018"/>
              <a:ext cx="433472" cy="541991"/>
            </a:xfrm>
            <a:custGeom>
              <a:avLst/>
              <a:gdLst/>
              <a:ahLst/>
              <a:cxnLst/>
              <a:rect l="0" t="0" r="0" b="0"/>
              <a:pathLst>
                <a:path w="433472" h="541991">
                  <a:moveTo>
                    <a:pt x="141224" y="39022"/>
                  </a:moveTo>
                  <a:lnTo>
                    <a:pt x="102851" y="68331"/>
                  </a:lnTo>
                  <a:lnTo>
                    <a:pt x="60526" y="123974"/>
                  </a:lnTo>
                  <a:lnTo>
                    <a:pt x="33747" y="187441"/>
                  </a:lnTo>
                  <a:lnTo>
                    <a:pt x="13020" y="242775"/>
                  </a:lnTo>
                  <a:lnTo>
                    <a:pt x="0" y="298765"/>
                  </a:lnTo>
                  <a:lnTo>
                    <a:pt x="6267" y="354885"/>
                  </a:lnTo>
                  <a:lnTo>
                    <a:pt x="22153" y="416662"/>
                  </a:lnTo>
                  <a:lnTo>
                    <a:pt x="34844" y="449223"/>
                  </a:lnTo>
                  <a:lnTo>
                    <a:pt x="88210" y="511856"/>
                  </a:lnTo>
                  <a:lnTo>
                    <a:pt x="95353" y="519191"/>
                  </a:lnTo>
                  <a:lnTo>
                    <a:pt x="115768" y="527341"/>
                  </a:lnTo>
                  <a:lnTo>
                    <a:pt x="173400" y="540239"/>
                  </a:lnTo>
                  <a:lnTo>
                    <a:pt x="211459" y="541990"/>
                  </a:lnTo>
                  <a:lnTo>
                    <a:pt x="245483" y="534450"/>
                  </a:lnTo>
                  <a:lnTo>
                    <a:pt x="304606" y="504939"/>
                  </a:lnTo>
                  <a:lnTo>
                    <a:pt x="357752" y="463597"/>
                  </a:lnTo>
                  <a:lnTo>
                    <a:pt x="400834" y="406897"/>
                  </a:lnTo>
                  <a:lnTo>
                    <a:pt x="416368" y="370160"/>
                  </a:lnTo>
                  <a:lnTo>
                    <a:pt x="424861" y="315825"/>
                  </a:lnTo>
                  <a:lnTo>
                    <a:pt x="433471" y="253793"/>
                  </a:lnTo>
                  <a:lnTo>
                    <a:pt x="429929" y="191410"/>
                  </a:lnTo>
                  <a:lnTo>
                    <a:pt x="409559" y="138057"/>
                  </a:lnTo>
                  <a:lnTo>
                    <a:pt x="376111" y="81700"/>
                  </a:lnTo>
                  <a:lnTo>
                    <a:pt x="338660" y="40303"/>
                  </a:lnTo>
                  <a:lnTo>
                    <a:pt x="300850" y="17045"/>
                  </a:lnTo>
                  <a:lnTo>
                    <a:pt x="260011" y="3395"/>
                  </a:lnTo>
                  <a:lnTo>
                    <a:pt x="218274" y="0"/>
                  </a:lnTo>
                  <a:lnTo>
                    <a:pt x="178612" y="7053"/>
                  </a:lnTo>
                  <a:lnTo>
                    <a:pt x="118618" y="35366"/>
                  </a:lnTo>
                  <a:lnTo>
                    <a:pt x="109639" y="390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13876" y="5328341"/>
              <a:ext cx="24018" cy="526425"/>
            </a:xfrm>
            <a:custGeom>
              <a:avLst/>
              <a:gdLst/>
              <a:ahLst/>
              <a:cxnLst/>
              <a:rect l="0" t="0" r="0" b="0"/>
              <a:pathLst>
                <a:path w="24018" h="526425">
                  <a:moveTo>
                    <a:pt x="8333" y="0"/>
                  </a:moveTo>
                  <a:lnTo>
                    <a:pt x="0" y="37477"/>
                  </a:lnTo>
                  <a:lnTo>
                    <a:pt x="3828" y="100079"/>
                  </a:lnTo>
                  <a:lnTo>
                    <a:pt x="6998" y="159504"/>
                  </a:lnTo>
                  <a:lnTo>
                    <a:pt x="7740" y="203862"/>
                  </a:lnTo>
                  <a:lnTo>
                    <a:pt x="11277" y="265514"/>
                  </a:lnTo>
                  <a:lnTo>
                    <a:pt x="16615" y="322776"/>
                  </a:lnTo>
                  <a:lnTo>
                    <a:pt x="17863" y="366894"/>
                  </a:lnTo>
                  <a:lnTo>
                    <a:pt x="19736" y="427684"/>
                  </a:lnTo>
                  <a:lnTo>
                    <a:pt x="24017" y="481444"/>
                  </a:lnTo>
                  <a:lnTo>
                    <a:pt x="18862" y="5264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84586" y="5465211"/>
              <a:ext cx="190308" cy="371698"/>
            </a:xfrm>
            <a:custGeom>
              <a:avLst/>
              <a:gdLst/>
              <a:ahLst/>
              <a:cxnLst/>
              <a:rect l="0" t="0" r="0" b="0"/>
              <a:pathLst>
                <a:path w="190308" h="371698">
                  <a:moveTo>
                    <a:pt x="106079" y="0"/>
                  </a:moveTo>
                  <a:lnTo>
                    <a:pt x="71751" y="60873"/>
                  </a:lnTo>
                  <a:lnTo>
                    <a:pt x="25200" y="117759"/>
                  </a:lnTo>
                  <a:lnTo>
                    <a:pt x="4256" y="142386"/>
                  </a:lnTo>
                  <a:lnTo>
                    <a:pt x="763" y="151076"/>
                  </a:lnTo>
                  <a:lnTo>
                    <a:pt x="0" y="170090"/>
                  </a:lnTo>
                  <a:lnTo>
                    <a:pt x="11738" y="200526"/>
                  </a:lnTo>
                  <a:lnTo>
                    <a:pt x="57176" y="263047"/>
                  </a:lnTo>
                  <a:lnTo>
                    <a:pt x="106093" y="323973"/>
                  </a:lnTo>
                  <a:lnTo>
                    <a:pt x="142346" y="359991"/>
                  </a:lnTo>
                  <a:lnTo>
                    <a:pt x="160802" y="369786"/>
                  </a:lnTo>
                  <a:lnTo>
                    <a:pt x="168298" y="371697"/>
                  </a:lnTo>
                  <a:lnTo>
                    <a:pt x="190307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145574" y="5359926"/>
              <a:ext cx="24077" cy="473784"/>
            </a:xfrm>
            <a:custGeom>
              <a:avLst/>
              <a:gdLst/>
              <a:ahLst/>
              <a:cxnLst/>
              <a:rect l="0" t="0" r="0" b="0"/>
              <a:pathLst>
                <a:path w="24077" h="473784">
                  <a:moveTo>
                    <a:pt x="13547" y="0"/>
                  </a:moveTo>
                  <a:lnTo>
                    <a:pt x="2369" y="16768"/>
                  </a:lnTo>
                  <a:lnTo>
                    <a:pt x="0" y="37478"/>
                  </a:lnTo>
                  <a:lnTo>
                    <a:pt x="2423" y="94491"/>
                  </a:lnTo>
                  <a:lnTo>
                    <a:pt x="8431" y="156029"/>
                  </a:lnTo>
                  <a:lnTo>
                    <a:pt x="11273" y="202317"/>
                  </a:lnTo>
                  <a:lnTo>
                    <a:pt x="12874" y="265057"/>
                  </a:lnTo>
                  <a:lnTo>
                    <a:pt x="19003" y="322588"/>
                  </a:lnTo>
                  <a:lnTo>
                    <a:pt x="22573" y="373612"/>
                  </a:lnTo>
                  <a:lnTo>
                    <a:pt x="23779" y="434585"/>
                  </a:lnTo>
                  <a:lnTo>
                    <a:pt x="24076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259870" y="5611037"/>
              <a:ext cx="194050" cy="243743"/>
            </a:xfrm>
            <a:custGeom>
              <a:avLst/>
              <a:gdLst/>
              <a:ahLst/>
              <a:cxnLst/>
              <a:rect l="0" t="0" r="0" b="0"/>
              <a:pathLst>
                <a:path w="194050" h="243743">
                  <a:moveTo>
                    <a:pt x="99293" y="138443"/>
                  </a:moveTo>
                  <a:lnTo>
                    <a:pt x="106528" y="110888"/>
                  </a:lnTo>
                  <a:lnTo>
                    <a:pt x="106051" y="57784"/>
                  </a:lnTo>
                  <a:lnTo>
                    <a:pt x="99957" y="35914"/>
                  </a:lnTo>
                  <a:lnTo>
                    <a:pt x="89449" y="18396"/>
                  </a:lnTo>
                  <a:lnTo>
                    <a:pt x="73861" y="5930"/>
                  </a:lnTo>
                  <a:lnTo>
                    <a:pt x="64791" y="968"/>
                  </a:lnTo>
                  <a:lnTo>
                    <a:pt x="56404" y="0"/>
                  </a:lnTo>
                  <a:lnTo>
                    <a:pt x="40847" y="5163"/>
                  </a:lnTo>
                  <a:lnTo>
                    <a:pt x="29253" y="18377"/>
                  </a:lnTo>
                  <a:lnTo>
                    <a:pt x="8528" y="67910"/>
                  </a:lnTo>
                  <a:lnTo>
                    <a:pt x="0" y="111045"/>
                  </a:lnTo>
                  <a:lnTo>
                    <a:pt x="6413" y="161368"/>
                  </a:lnTo>
                  <a:lnTo>
                    <a:pt x="23501" y="220361"/>
                  </a:lnTo>
                  <a:lnTo>
                    <a:pt x="34802" y="237632"/>
                  </a:lnTo>
                  <a:lnTo>
                    <a:pt x="42261" y="242004"/>
                  </a:lnTo>
                  <a:lnTo>
                    <a:pt x="59907" y="243742"/>
                  </a:lnTo>
                  <a:lnTo>
                    <a:pt x="67187" y="240228"/>
                  </a:lnTo>
                  <a:lnTo>
                    <a:pt x="78394" y="226965"/>
                  </a:lnTo>
                  <a:lnTo>
                    <a:pt x="91281" y="199767"/>
                  </a:lnTo>
                  <a:lnTo>
                    <a:pt x="98238" y="137276"/>
                  </a:lnTo>
                  <a:lnTo>
                    <a:pt x="104674" y="87650"/>
                  </a:lnTo>
                  <a:lnTo>
                    <a:pt x="106390" y="84694"/>
                  </a:lnTo>
                  <a:lnTo>
                    <a:pt x="107533" y="87403"/>
                  </a:lnTo>
                  <a:lnTo>
                    <a:pt x="114958" y="119782"/>
                  </a:lnTo>
                  <a:lnTo>
                    <a:pt x="136096" y="158804"/>
                  </a:lnTo>
                  <a:lnTo>
                    <a:pt x="149185" y="175178"/>
                  </a:lnTo>
                  <a:lnTo>
                    <a:pt x="165921" y="184016"/>
                  </a:lnTo>
                  <a:lnTo>
                    <a:pt x="194049" y="1910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432862" y="5380983"/>
              <a:ext cx="189514" cy="442198"/>
            </a:xfrm>
            <a:custGeom>
              <a:avLst/>
              <a:gdLst/>
              <a:ahLst/>
              <a:cxnLst/>
              <a:rect l="0" t="0" r="0" b="0"/>
              <a:pathLst>
                <a:path w="189514" h="442198">
                  <a:moveTo>
                    <a:pt x="0" y="0"/>
                  </a:moveTo>
                  <a:lnTo>
                    <a:pt x="0" y="58617"/>
                  </a:lnTo>
                  <a:lnTo>
                    <a:pt x="11453" y="121453"/>
                  </a:lnTo>
                  <a:lnTo>
                    <a:pt x="24749" y="175939"/>
                  </a:lnTo>
                  <a:lnTo>
                    <a:pt x="31405" y="227733"/>
                  </a:lnTo>
                  <a:lnTo>
                    <a:pt x="42772" y="282331"/>
                  </a:lnTo>
                  <a:lnTo>
                    <a:pt x="52838" y="333218"/>
                  </a:lnTo>
                  <a:lnTo>
                    <a:pt x="61130" y="392334"/>
                  </a:lnTo>
                  <a:lnTo>
                    <a:pt x="68834" y="433647"/>
                  </a:lnTo>
                  <a:lnTo>
                    <a:pt x="68116" y="432988"/>
                  </a:lnTo>
                  <a:lnTo>
                    <a:pt x="58559" y="395534"/>
                  </a:lnTo>
                  <a:lnTo>
                    <a:pt x="62217" y="334151"/>
                  </a:lnTo>
                  <a:lnTo>
                    <a:pt x="72117" y="298269"/>
                  </a:lnTo>
                  <a:lnTo>
                    <a:pt x="83135" y="280353"/>
                  </a:lnTo>
                  <a:lnTo>
                    <a:pt x="91688" y="275809"/>
                  </a:lnTo>
                  <a:lnTo>
                    <a:pt x="113670" y="273881"/>
                  </a:lnTo>
                  <a:lnTo>
                    <a:pt x="123743" y="278513"/>
                  </a:lnTo>
                  <a:lnTo>
                    <a:pt x="141175" y="296139"/>
                  </a:lnTo>
                  <a:lnTo>
                    <a:pt x="164142" y="332370"/>
                  </a:lnTo>
                  <a:lnTo>
                    <a:pt x="177223" y="385365"/>
                  </a:lnTo>
                  <a:lnTo>
                    <a:pt x="189513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660483" y="5617549"/>
              <a:ext cx="158640" cy="206347"/>
            </a:xfrm>
            <a:custGeom>
              <a:avLst/>
              <a:gdLst/>
              <a:ahLst/>
              <a:cxnLst/>
              <a:rect l="0" t="0" r="0" b="0"/>
              <a:pathLst>
                <a:path w="158640" h="206347">
                  <a:moveTo>
                    <a:pt x="67177" y="5589"/>
                  </a:moveTo>
                  <a:lnTo>
                    <a:pt x="50410" y="0"/>
                  </a:lnTo>
                  <a:lnTo>
                    <a:pt x="43131" y="694"/>
                  </a:lnTo>
                  <a:lnTo>
                    <a:pt x="28804" y="7703"/>
                  </a:lnTo>
                  <a:lnTo>
                    <a:pt x="17757" y="21737"/>
                  </a:lnTo>
                  <a:lnTo>
                    <a:pt x="1133" y="59342"/>
                  </a:lnTo>
                  <a:lnTo>
                    <a:pt x="0" y="82902"/>
                  </a:lnTo>
                  <a:lnTo>
                    <a:pt x="8804" y="130565"/>
                  </a:lnTo>
                  <a:lnTo>
                    <a:pt x="24015" y="157523"/>
                  </a:lnTo>
                  <a:lnTo>
                    <a:pt x="60092" y="194776"/>
                  </a:lnTo>
                  <a:lnTo>
                    <a:pt x="69473" y="201903"/>
                  </a:lnTo>
                  <a:lnTo>
                    <a:pt x="79236" y="205486"/>
                  </a:lnTo>
                  <a:lnTo>
                    <a:pt x="99443" y="206346"/>
                  </a:lnTo>
                  <a:lnTo>
                    <a:pt x="130550" y="200254"/>
                  </a:lnTo>
                  <a:lnTo>
                    <a:pt x="138671" y="195027"/>
                  </a:lnTo>
                  <a:lnTo>
                    <a:pt x="150815" y="179861"/>
                  </a:lnTo>
                  <a:lnTo>
                    <a:pt x="158639" y="146003"/>
                  </a:lnTo>
                  <a:lnTo>
                    <a:pt x="155368" y="111924"/>
                  </a:lnTo>
                  <a:lnTo>
                    <a:pt x="141401" y="79600"/>
                  </a:lnTo>
                  <a:lnTo>
                    <a:pt x="125902" y="64609"/>
                  </a:lnTo>
                  <a:lnTo>
                    <a:pt x="98763" y="477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843474" y="5602458"/>
              <a:ext cx="273742" cy="220723"/>
            </a:xfrm>
            <a:custGeom>
              <a:avLst/>
              <a:gdLst/>
              <a:ahLst/>
              <a:cxnLst/>
              <a:rect l="0" t="0" r="0" b="0"/>
              <a:pathLst>
                <a:path w="273742" h="220723">
                  <a:moveTo>
                    <a:pt x="0" y="83851"/>
                  </a:moveTo>
                  <a:lnTo>
                    <a:pt x="20243" y="127814"/>
                  </a:lnTo>
                  <a:lnTo>
                    <a:pt x="41476" y="162595"/>
                  </a:lnTo>
                  <a:lnTo>
                    <a:pt x="40519" y="163254"/>
                  </a:lnTo>
                  <a:lnTo>
                    <a:pt x="37541" y="161353"/>
                  </a:lnTo>
                  <a:lnTo>
                    <a:pt x="27761" y="136321"/>
                  </a:lnTo>
                  <a:lnTo>
                    <a:pt x="23043" y="99268"/>
                  </a:lnTo>
                  <a:lnTo>
                    <a:pt x="27234" y="58654"/>
                  </a:lnTo>
                  <a:lnTo>
                    <a:pt x="33364" y="50675"/>
                  </a:lnTo>
                  <a:lnTo>
                    <a:pt x="42130" y="46526"/>
                  </a:lnTo>
                  <a:lnTo>
                    <a:pt x="52653" y="44930"/>
                  </a:lnTo>
                  <a:lnTo>
                    <a:pt x="62008" y="47375"/>
                  </a:lnTo>
                  <a:lnTo>
                    <a:pt x="78642" y="59451"/>
                  </a:lnTo>
                  <a:lnTo>
                    <a:pt x="107214" y="103035"/>
                  </a:lnTo>
                  <a:lnTo>
                    <a:pt x="117061" y="125133"/>
                  </a:lnTo>
                  <a:lnTo>
                    <a:pt x="120154" y="126580"/>
                  </a:lnTo>
                  <a:lnTo>
                    <a:pt x="122217" y="121696"/>
                  </a:lnTo>
                  <a:lnTo>
                    <a:pt x="125799" y="64355"/>
                  </a:lnTo>
                  <a:lnTo>
                    <a:pt x="128520" y="25952"/>
                  </a:lnTo>
                  <a:lnTo>
                    <a:pt x="137449" y="7036"/>
                  </a:lnTo>
                  <a:lnTo>
                    <a:pt x="145445" y="2225"/>
                  </a:lnTo>
                  <a:lnTo>
                    <a:pt x="166807" y="0"/>
                  </a:lnTo>
                  <a:lnTo>
                    <a:pt x="176715" y="3384"/>
                  </a:lnTo>
                  <a:lnTo>
                    <a:pt x="193964" y="16503"/>
                  </a:lnTo>
                  <a:lnTo>
                    <a:pt x="231288" y="66750"/>
                  </a:lnTo>
                  <a:lnTo>
                    <a:pt x="254047" y="119728"/>
                  </a:lnTo>
                  <a:lnTo>
                    <a:pt x="268637" y="174083"/>
                  </a:lnTo>
                  <a:lnTo>
                    <a:pt x="273741" y="2207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162577" y="5589904"/>
              <a:ext cx="259965" cy="215467"/>
            </a:xfrm>
            <a:custGeom>
              <a:avLst/>
              <a:gdLst/>
              <a:ahLst/>
              <a:cxnLst/>
              <a:rect l="0" t="0" r="0" b="0"/>
              <a:pathLst>
                <a:path w="259965" h="215467">
                  <a:moveTo>
                    <a:pt x="112565" y="106934"/>
                  </a:moveTo>
                  <a:lnTo>
                    <a:pt x="110225" y="67246"/>
                  </a:lnTo>
                  <a:lnTo>
                    <a:pt x="95754" y="35123"/>
                  </a:lnTo>
                  <a:lnTo>
                    <a:pt x="83257" y="18087"/>
                  </a:lnTo>
                  <a:lnTo>
                    <a:pt x="57478" y="930"/>
                  </a:lnTo>
                  <a:lnTo>
                    <a:pt x="47764" y="0"/>
                  </a:lnTo>
                  <a:lnTo>
                    <a:pt x="27613" y="5206"/>
                  </a:lnTo>
                  <a:lnTo>
                    <a:pt x="13197" y="18437"/>
                  </a:lnTo>
                  <a:lnTo>
                    <a:pt x="7715" y="26879"/>
                  </a:lnTo>
                  <a:lnTo>
                    <a:pt x="0" y="61117"/>
                  </a:lnTo>
                  <a:lnTo>
                    <a:pt x="5799" y="120674"/>
                  </a:lnTo>
                  <a:lnTo>
                    <a:pt x="16070" y="156239"/>
                  </a:lnTo>
                  <a:lnTo>
                    <a:pt x="46580" y="197279"/>
                  </a:lnTo>
                  <a:lnTo>
                    <a:pt x="72737" y="213382"/>
                  </a:lnTo>
                  <a:lnTo>
                    <a:pt x="92524" y="215466"/>
                  </a:lnTo>
                  <a:lnTo>
                    <a:pt x="102714" y="214383"/>
                  </a:lnTo>
                  <a:lnTo>
                    <a:pt x="120275" y="203822"/>
                  </a:lnTo>
                  <a:lnTo>
                    <a:pt x="128233" y="196093"/>
                  </a:lnTo>
                  <a:lnTo>
                    <a:pt x="137076" y="175026"/>
                  </a:lnTo>
                  <a:lnTo>
                    <a:pt x="142753" y="123374"/>
                  </a:lnTo>
                  <a:lnTo>
                    <a:pt x="137809" y="84705"/>
                  </a:lnTo>
                  <a:lnTo>
                    <a:pt x="144091" y="100608"/>
                  </a:lnTo>
                  <a:lnTo>
                    <a:pt x="181027" y="148156"/>
                  </a:lnTo>
                  <a:lnTo>
                    <a:pt x="199144" y="159570"/>
                  </a:lnTo>
                  <a:lnTo>
                    <a:pt x="218895" y="162303"/>
                  </a:lnTo>
                  <a:lnTo>
                    <a:pt x="259964" y="1595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485712" y="5559967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77411" y="0"/>
                  </a:lnTo>
                  <a:lnTo>
                    <a:pt x="15913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92761" y="5364389"/>
              <a:ext cx="338472" cy="424395"/>
            </a:xfrm>
            <a:custGeom>
              <a:avLst/>
              <a:gdLst/>
              <a:ahLst/>
              <a:cxnLst/>
              <a:rect l="0" t="0" r="0" b="0"/>
              <a:pathLst>
                <a:path w="338472" h="424395">
                  <a:moveTo>
                    <a:pt x="166733" y="6066"/>
                  </a:moveTo>
                  <a:lnTo>
                    <a:pt x="134281" y="0"/>
                  </a:lnTo>
                  <a:lnTo>
                    <a:pt x="113706" y="2590"/>
                  </a:lnTo>
                  <a:lnTo>
                    <a:pt x="82391" y="16214"/>
                  </a:lnTo>
                  <a:lnTo>
                    <a:pt x="56475" y="35069"/>
                  </a:lnTo>
                  <a:lnTo>
                    <a:pt x="27937" y="83931"/>
                  </a:lnTo>
                  <a:lnTo>
                    <a:pt x="6996" y="136740"/>
                  </a:lnTo>
                  <a:lnTo>
                    <a:pt x="0" y="193401"/>
                  </a:lnTo>
                  <a:lnTo>
                    <a:pt x="1127" y="241467"/>
                  </a:lnTo>
                  <a:lnTo>
                    <a:pt x="18164" y="300222"/>
                  </a:lnTo>
                  <a:lnTo>
                    <a:pt x="38730" y="351300"/>
                  </a:lnTo>
                  <a:lnTo>
                    <a:pt x="64076" y="384438"/>
                  </a:lnTo>
                  <a:lnTo>
                    <a:pt x="93812" y="405305"/>
                  </a:lnTo>
                  <a:lnTo>
                    <a:pt x="143707" y="421666"/>
                  </a:lnTo>
                  <a:lnTo>
                    <a:pt x="183567" y="424394"/>
                  </a:lnTo>
                  <a:lnTo>
                    <a:pt x="218125" y="417144"/>
                  </a:lnTo>
                  <a:lnTo>
                    <a:pt x="281267" y="381007"/>
                  </a:lnTo>
                  <a:lnTo>
                    <a:pt x="305694" y="358015"/>
                  </a:lnTo>
                  <a:lnTo>
                    <a:pt x="326580" y="322606"/>
                  </a:lnTo>
                  <a:lnTo>
                    <a:pt x="336432" y="296099"/>
                  </a:lnTo>
                  <a:lnTo>
                    <a:pt x="338471" y="271840"/>
                  </a:lnTo>
                  <a:lnTo>
                    <a:pt x="334452" y="209737"/>
                  </a:lnTo>
                  <a:lnTo>
                    <a:pt x="320592" y="148353"/>
                  </a:lnTo>
                  <a:lnTo>
                    <a:pt x="298597" y="103062"/>
                  </a:lnTo>
                  <a:lnTo>
                    <a:pt x="255509" y="48467"/>
                  </a:lnTo>
                  <a:lnTo>
                    <a:pt x="221243" y="27078"/>
                  </a:lnTo>
                  <a:lnTo>
                    <a:pt x="177262" y="16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22707" y="5338869"/>
              <a:ext cx="52643" cy="473784"/>
            </a:xfrm>
            <a:custGeom>
              <a:avLst/>
              <a:gdLst/>
              <a:ahLst/>
              <a:cxnLst/>
              <a:rect l="0" t="0" r="0" b="0"/>
              <a:pathLst>
                <a:path w="52643" h="473784">
                  <a:moveTo>
                    <a:pt x="0" y="0"/>
                  </a:moveTo>
                  <a:lnTo>
                    <a:pt x="8333" y="37478"/>
                  </a:lnTo>
                  <a:lnTo>
                    <a:pt x="10095" y="94491"/>
                  </a:lnTo>
                  <a:lnTo>
                    <a:pt x="17678" y="146437"/>
                  </a:lnTo>
                  <a:lnTo>
                    <a:pt x="26201" y="208826"/>
                  </a:lnTo>
                  <a:lnTo>
                    <a:pt x="29990" y="258406"/>
                  </a:lnTo>
                  <a:lnTo>
                    <a:pt x="38506" y="315166"/>
                  </a:lnTo>
                  <a:lnTo>
                    <a:pt x="44521" y="377157"/>
                  </a:lnTo>
                  <a:lnTo>
                    <a:pt x="51038" y="434809"/>
                  </a:lnTo>
                  <a:lnTo>
                    <a:pt x="52642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291476" y="5412569"/>
              <a:ext cx="268144" cy="400084"/>
            </a:xfrm>
            <a:custGeom>
              <a:avLst/>
              <a:gdLst/>
              <a:ahLst/>
              <a:cxnLst/>
              <a:rect l="0" t="0" r="0" b="0"/>
              <a:pathLst>
                <a:path w="268144" h="400084">
                  <a:moveTo>
                    <a:pt x="120744" y="0"/>
                  </a:moveTo>
                  <a:lnTo>
                    <a:pt x="93233" y="53874"/>
                  </a:lnTo>
                  <a:lnTo>
                    <a:pt x="81137" y="83423"/>
                  </a:lnTo>
                  <a:lnTo>
                    <a:pt x="29321" y="143721"/>
                  </a:lnTo>
                  <a:lnTo>
                    <a:pt x="21191" y="147286"/>
                  </a:lnTo>
                  <a:lnTo>
                    <a:pt x="0" y="149055"/>
                  </a:lnTo>
                  <a:lnTo>
                    <a:pt x="1643" y="150842"/>
                  </a:lnTo>
                  <a:lnTo>
                    <a:pt x="17604" y="162067"/>
                  </a:lnTo>
                  <a:lnTo>
                    <a:pt x="73782" y="216367"/>
                  </a:lnTo>
                  <a:lnTo>
                    <a:pt x="113159" y="272309"/>
                  </a:lnTo>
                  <a:lnTo>
                    <a:pt x="165312" y="328452"/>
                  </a:lnTo>
                  <a:lnTo>
                    <a:pt x="198290" y="355462"/>
                  </a:lnTo>
                  <a:lnTo>
                    <a:pt x="252984" y="393623"/>
                  </a:lnTo>
                  <a:lnTo>
                    <a:pt x="268143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93403" y="5938994"/>
              <a:ext cx="665906" cy="62687"/>
            </a:xfrm>
            <a:custGeom>
              <a:avLst/>
              <a:gdLst/>
              <a:ahLst/>
              <a:cxnLst/>
              <a:rect l="0" t="0" r="0" b="0"/>
              <a:pathLst>
                <a:path w="665906" h="62687">
                  <a:moveTo>
                    <a:pt x="628848" y="10528"/>
                  </a:moveTo>
                  <a:lnTo>
                    <a:pt x="591370" y="2195"/>
                  </a:lnTo>
                  <a:lnTo>
                    <a:pt x="539946" y="433"/>
                  </a:lnTo>
                  <a:lnTo>
                    <a:pt x="482389" y="1255"/>
                  </a:lnTo>
                  <a:lnTo>
                    <a:pt x="427135" y="7260"/>
                  </a:lnTo>
                  <a:lnTo>
                    <a:pt x="374369" y="9560"/>
                  </a:lnTo>
                  <a:lnTo>
                    <a:pt x="326239" y="10241"/>
                  </a:lnTo>
                  <a:lnTo>
                    <a:pt x="268565" y="10443"/>
                  </a:lnTo>
                  <a:lnTo>
                    <a:pt x="208192" y="11673"/>
                  </a:lnTo>
                  <a:lnTo>
                    <a:pt x="152739" y="17756"/>
                  </a:lnTo>
                  <a:lnTo>
                    <a:pt x="101604" y="21249"/>
                  </a:lnTo>
                  <a:lnTo>
                    <a:pt x="75153" y="26211"/>
                  </a:lnTo>
                  <a:lnTo>
                    <a:pt x="70205" y="25663"/>
                  </a:lnTo>
                  <a:lnTo>
                    <a:pt x="70416" y="22957"/>
                  </a:lnTo>
                  <a:lnTo>
                    <a:pt x="74066" y="18814"/>
                  </a:lnTo>
                  <a:lnTo>
                    <a:pt x="90600" y="14211"/>
                  </a:lnTo>
                  <a:lnTo>
                    <a:pt x="150520" y="11255"/>
                  </a:lnTo>
                  <a:lnTo>
                    <a:pt x="209481" y="5154"/>
                  </a:lnTo>
                  <a:lnTo>
                    <a:pt x="271404" y="1527"/>
                  </a:lnTo>
                  <a:lnTo>
                    <a:pt x="323027" y="452"/>
                  </a:lnTo>
                  <a:lnTo>
                    <a:pt x="379137" y="134"/>
                  </a:lnTo>
                  <a:lnTo>
                    <a:pt x="429037" y="39"/>
                  </a:lnTo>
                  <a:lnTo>
                    <a:pt x="484637" y="11"/>
                  </a:lnTo>
                  <a:lnTo>
                    <a:pt x="545564" y="3"/>
                  </a:lnTo>
                  <a:lnTo>
                    <a:pt x="608071" y="0"/>
                  </a:lnTo>
                  <a:lnTo>
                    <a:pt x="665905" y="0"/>
                  </a:lnTo>
                  <a:lnTo>
                    <a:pt x="615964" y="0"/>
                  </a:lnTo>
                  <a:lnTo>
                    <a:pt x="560690" y="0"/>
                  </a:lnTo>
                  <a:lnTo>
                    <a:pt x="516277" y="0"/>
                  </a:lnTo>
                  <a:lnTo>
                    <a:pt x="462003" y="0"/>
                  </a:lnTo>
                  <a:lnTo>
                    <a:pt x="399518" y="0"/>
                  </a:lnTo>
                  <a:lnTo>
                    <a:pt x="345909" y="5589"/>
                  </a:lnTo>
                  <a:lnTo>
                    <a:pt x="283621" y="14654"/>
                  </a:lnTo>
                  <a:lnTo>
                    <a:pt x="230071" y="24748"/>
                  </a:lnTo>
                  <a:lnTo>
                    <a:pt x="171224" y="31404"/>
                  </a:lnTo>
                  <a:lnTo>
                    <a:pt x="115233" y="42771"/>
                  </a:lnTo>
                  <a:lnTo>
                    <a:pt x="60985" y="49717"/>
                  </a:lnTo>
                  <a:lnTo>
                    <a:pt x="1431" y="57653"/>
                  </a:lnTo>
                  <a:lnTo>
                    <a:pt x="0" y="59492"/>
                  </a:lnTo>
                  <a:lnTo>
                    <a:pt x="60642" y="62686"/>
                  </a:lnTo>
                  <a:lnTo>
                    <a:pt x="110581" y="57438"/>
                  </a:lnTo>
                  <a:lnTo>
                    <a:pt x="156833" y="54063"/>
                  </a:lnTo>
                  <a:lnTo>
                    <a:pt x="198355" y="53274"/>
                  </a:lnTo>
                  <a:lnTo>
                    <a:pt x="246835" y="51753"/>
                  </a:lnTo>
                  <a:lnTo>
                    <a:pt x="295678" y="47178"/>
                  </a:lnTo>
                  <a:lnTo>
                    <a:pt x="352446" y="43614"/>
                  </a:lnTo>
                  <a:lnTo>
                    <a:pt x="415670" y="42558"/>
                  </a:lnTo>
                  <a:lnTo>
                    <a:pt x="469498" y="42245"/>
                  </a:lnTo>
                  <a:lnTo>
                    <a:pt x="526261" y="42152"/>
                  </a:lnTo>
                  <a:lnTo>
                    <a:pt x="588003" y="42121"/>
                  </a:lnTo>
                  <a:lnTo>
                    <a:pt x="618319" y="421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389554" y="303218"/>
            <a:ext cx="4148229" cy="791746"/>
            <a:chOff x="389554" y="303218"/>
            <a:chExt cx="4148229" cy="791746"/>
          </a:xfrm>
        </p:grpSpPr>
        <p:sp>
          <p:nvSpPr>
            <p:cNvPr id="2" name="Freeform 1"/>
            <p:cNvSpPr/>
            <p:nvPr/>
          </p:nvSpPr>
          <p:spPr>
            <a:xfrm>
              <a:off x="389554" y="303218"/>
              <a:ext cx="347441" cy="696990"/>
            </a:xfrm>
            <a:custGeom>
              <a:avLst/>
              <a:gdLst/>
              <a:ahLst/>
              <a:cxnLst/>
              <a:rect l="0" t="0" r="0" b="0"/>
              <a:pathLst>
                <a:path w="347441" h="696990">
                  <a:moveTo>
                    <a:pt x="0" y="654875"/>
                  </a:moveTo>
                  <a:lnTo>
                    <a:pt x="0" y="596258"/>
                  </a:lnTo>
                  <a:lnTo>
                    <a:pt x="8333" y="536541"/>
                  </a:lnTo>
                  <a:lnTo>
                    <a:pt x="15684" y="476822"/>
                  </a:lnTo>
                  <a:lnTo>
                    <a:pt x="19465" y="420404"/>
                  </a:lnTo>
                  <a:lnTo>
                    <a:pt x="29148" y="361335"/>
                  </a:lnTo>
                  <a:lnTo>
                    <a:pt x="37752" y="311577"/>
                  </a:lnTo>
                  <a:lnTo>
                    <a:pt x="41991" y="256409"/>
                  </a:lnTo>
                  <a:lnTo>
                    <a:pt x="56598" y="193220"/>
                  </a:lnTo>
                  <a:lnTo>
                    <a:pt x="70278" y="133012"/>
                  </a:lnTo>
                  <a:lnTo>
                    <a:pt x="80745" y="83268"/>
                  </a:lnTo>
                  <a:lnTo>
                    <a:pt x="94762" y="23945"/>
                  </a:lnTo>
                  <a:lnTo>
                    <a:pt x="98269" y="9647"/>
                  </a:lnTo>
                  <a:lnTo>
                    <a:pt x="102948" y="2455"/>
                  </a:lnTo>
                  <a:lnTo>
                    <a:pt x="108406" y="0"/>
                  </a:lnTo>
                  <a:lnTo>
                    <a:pt x="114385" y="702"/>
                  </a:lnTo>
                  <a:lnTo>
                    <a:pt x="127267" y="17081"/>
                  </a:lnTo>
                  <a:lnTo>
                    <a:pt x="149011" y="75256"/>
                  </a:lnTo>
                  <a:lnTo>
                    <a:pt x="168206" y="137519"/>
                  </a:lnTo>
                  <a:lnTo>
                    <a:pt x="185970" y="192599"/>
                  </a:lnTo>
                  <a:lnTo>
                    <a:pt x="203547" y="253303"/>
                  </a:lnTo>
                  <a:lnTo>
                    <a:pt x="210352" y="305017"/>
                  </a:lnTo>
                  <a:lnTo>
                    <a:pt x="219734" y="345193"/>
                  </a:lnTo>
                  <a:lnTo>
                    <a:pt x="244330" y="407206"/>
                  </a:lnTo>
                  <a:lnTo>
                    <a:pt x="266156" y="464636"/>
                  </a:lnTo>
                  <a:lnTo>
                    <a:pt x="282022" y="502971"/>
                  </a:lnTo>
                  <a:lnTo>
                    <a:pt x="303453" y="562738"/>
                  </a:lnTo>
                  <a:lnTo>
                    <a:pt x="321811" y="618434"/>
                  </a:lnTo>
                  <a:lnTo>
                    <a:pt x="340281" y="675292"/>
                  </a:lnTo>
                  <a:lnTo>
                    <a:pt x="347440" y="696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2725" y="831751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7350" y="3119"/>
                  </a:lnTo>
                  <a:lnTo>
                    <a:pt x="104521" y="9065"/>
                  </a:lnTo>
                  <a:lnTo>
                    <a:pt x="53401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4048" y="785971"/>
              <a:ext cx="152989" cy="186107"/>
            </a:xfrm>
            <a:custGeom>
              <a:avLst/>
              <a:gdLst/>
              <a:ahLst/>
              <a:cxnLst/>
              <a:rect l="0" t="0" r="0" b="0"/>
              <a:pathLst>
                <a:path w="152989" h="186107">
                  <a:moveTo>
                    <a:pt x="5589" y="35251"/>
                  </a:moveTo>
                  <a:lnTo>
                    <a:pt x="0" y="52019"/>
                  </a:lnTo>
                  <a:lnTo>
                    <a:pt x="3495" y="72729"/>
                  </a:lnTo>
                  <a:lnTo>
                    <a:pt x="24030" y="129397"/>
                  </a:lnTo>
                  <a:lnTo>
                    <a:pt x="51382" y="186106"/>
                  </a:lnTo>
                  <a:lnTo>
                    <a:pt x="51326" y="184954"/>
                  </a:lnTo>
                  <a:lnTo>
                    <a:pt x="39688" y="127437"/>
                  </a:lnTo>
                  <a:lnTo>
                    <a:pt x="37671" y="73348"/>
                  </a:lnTo>
                  <a:lnTo>
                    <a:pt x="43634" y="48674"/>
                  </a:lnTo>
                  <a:lnTo>
                    <a:pt x="48500" y="37181"/>
                  </a:lnTo>
                  <a:lnTo>
                    <a:pt x="63265" y="21291"/>
                  </a:lnTo>
                  <a:lnTo>
                    <a:pt x="101340" y="1558"/>
                  </a:lnTo>
                  <a:lnTo>
                    <a:pt x="121844" y="0"/>
                  </a:lnTo>
                  <a:lnTo>
                    <a:pt x="152988" y="36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10735" y="831751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0" y="48931"/>
                  </a:lnTo>
                  <a:lnTo>
                    <a:pt x="2340" y="77899"/>
                  </a:lnTo>
                  <a:lnTo>
                    <a:pt x="23719" y="136037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00207" y="66329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84435" y="722940"/>
              <a:ext cx="242156" cy="253044"/>
            </a:xfrm>
            <a:custGeom>
              <a:avLst/>
              <a:gdLst/>
              <a:ahLst/>
              <a:cxnLst/>
              <a:rect l="0" t="0" r="0" b="0"/>
              <a:pathLst>
                <a:path w="242156" h="253044">
                  <a:moveTo>
                    <a:pt x="0" y="45640"/>
                  </a:moveTo>
                  <a:lnTo>
                    <a:pt x="62280" y="27682"/>
                  </a:lnTo>
                  <a:lnTo>
                    <a:pt x="124607" y="10491"/>
                  </a:lnTo>
                  <a:lnTo>
                    <a:pt x="157413" y="0"/>
                  </a:lnTo>
                  <a:lnTo>
                    <a:pt x="164603" y="2345"/>
                  </a:lnTo>
                  <a:lnTo>
                    <a:pt x="169397" y="8588"/>
                  </a:lnTo>
                  <a:lnTo>
                    <a:pt x="172593" y="17429"/>
                  </a:lnTo>
                  <a:lnTo>
                    <a:pt x="172384" y="26833"/>
                  </a:lnTo>
                  <a:lnTo>
                    <a:pt x="160911" y="56835"/>
                  </a:lnTo>
                  <a:lnTo>
                    <a:pt x="122478" y="118228"/>
                  </a:lnTo>
                  <a:lnTo>
                    <a:pt x="87690" y="162925"/>
                  </a:lnTo>
                  <a:lnTo>
                    <a:pt x="79918" y="186284"/>
                  </a:lnTo>
                  <a:lnTo>
                    <a:pt x="77845" y="199064"/>
                  </a:lnTo>
                  <a:lnTo>
                    <a:pt x="81781" y="219503"/>
                  </a:lnTo>
                  <a:lnTo>
                    <a:pt x="86106" y="228229"/>
                  </a:lnTo>
                  <a:lnTo>
                    <a:pt x="100270" y="241044"/>
                  </a:lnTo>
                  <a:lnTo>
                    <a:pt x="119434" y="249470"/>
                  </a:lnTo>
                  <a:lnTo>
                    <a:pt x="155360" y="253043"/>
                  </a:lnTo>
                  <a:lnTo>
                    <a:pt x="210232" y="241293"/>
                  </a:lnTo>
                  <a:lnTo>
                    <a:pt x="242155" y="2246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66016" y="758159"/>
              <a:ext cx="210368" cy="207343"/>
            </a:xfrm>
            <a:custGeom>
              <a:avLst/>
              <a:gdLst/>
              <a:ahLst/>
              <a:cxnLst/>
              <a:rect l="0" t="0" r="0" b="0"/>
              <a:pathLst>
                <a:path w="210368" h="207343">
                  <a:moveTo>
                    <a:pt x="129030" y="84120"/>
                  </a:moveTo>
                  <a:lnTo>
                    <a:pt x="137363" y="46642"/>
                  </a:lnTo>
                  <a:lnTo>
                    <a:pt x="138095" y="34569"/>
                  </a:lnTo>
                  <a:lnTo>
                    <a:pt x="135073" y="24180"/>
                  </a:lnTo>
                  <a:lnTo>
                    <a:pt x="122357" y="6397"/>
                  </a:lnTo>
                  <a:lnTo>
                    <a:pt x="112883" y="1889"/>
                  </a:lnTo>
                  <a:lnTo>
                    <a:pt x="89878" y="0"/>
                  </a:lnTo>
                  <a:lnTo>
                    <a:pt x="56208" y="5514"/>
                  </a:lnTo>
                  <a:lnTo>
                    <a:pt x="29595" y="20145"/>
                  </a:lnTo>
                  <a:lnTo>
                    <a:pt x="17376" y="35800"/>
                  </a:lnTo>
                  <a:lnTo>
                    <a:pt x="0" y="80035"/>
                  </a:lnTo>
                  <a:lnTo>
                    <a:pt x="72" y="120085"/>
                  </a:lnTo>
                  <a:lnTo>
                    <a:pt x="7502" y="155998"/>
                  </a:lnTo>
                  <a:lnTo>
                    <a:pt x="22702" y="183276"/>
                  </a:lnTo>
                  <a:lnTo>
                    <a:pt x="41609" y="195650"/>
                  </a:lnTo>
                  <a:lnTo>
                    <a:pt x="65610" y="203879"/>
                  </a:lnTo>
                  <a:lnTo>
                    <a:pt x="104260" y="207342"/>
                  </a:lnTo>
                  <a:lnTo>
                    <a:pt x="160127" y="195551"/>
                  </a:lnTo>
                  <a:lnTo>
                    <a:pt x="186467" y="180048"/>
                  </a:lnTo>
                  <a:lnTo>
                    <a:pt x="198622" y="164189"/>
                  </a:lnTo>
                  <a:lnTo>
                    <a:pt x="203500" y="155047"/>
                  </a:lnTo>
                  <a:lnTo>
                    <a:pt x="210367" y="114234"/>
                  </a:lnTo>
                  <a:lnTo>
                    <a:pt x="201223" y="70686"/>
                  </a:lnTo>
                  <a:lnTo>
                    <a:pt x="183696" y="39326"/>
                  </a:lnTo>
                  <a:lnTo>
                    <a:pt x="176003" y="33200"/>
                  </a:lnTo>
                  <a:lnTo>
                    <a:pt x="139559" y="209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00331" y="745169"/>
              <a:ext cx="231628" cy="202731"/>
            </a:xfrm>
            <a:custGeom>
              <a:avLst/>
              <a:gdLst/>
              <a:ahLst/>
              <a:cxnLst/>
              <a:rect l="0" t="0" r="0" b="0"/>
              <a:pathLst>
                <a:path w="231628" h="202731">
                  <a:moveTo>
                    <a:pt x="0" y="65525"/>
                  </a:moveTo>
                  <a:lnTo>
                    <a:pt x="39542" y="121184"/>
                  </a:lnTo>
                  <a:lnTo>
                    <a:pt x="65389" y="172377"/>
                  </a:lnTo>
                  <a:lnTo>
                    <a:pt x="70067" y="202730"/>
                  </a:lnTo>
                  <a:lnTo>
                    <a:pt x="68938" y="202618"/>
                  </a:lnTo>
                  <a:lnTo>
                    <a:pt x="58721" y="177223"/>
                  </a:lnTo>
                  <a:lnTo>
                    <a:pt x="53843" y="122770"/>
                  </a:lnTo>
                  <a:lnTo>
                    <a:pt x="55999" y="68860"/>
                  </a:lnTo>
                  <a:lnTo>
                    <a:pt x="67343" y="24070"/>
                  </a:lnTo>
                  <a:lnTo>
                    <a:pt x="72972" y="15661"/>
                  </a:lnTo>
                  <a:lnTo>
                    <a:pt x="88584" y="3199"/>
                  </a:lnTo>
                  <a:lnTo>
                    <a:pt x="110340" y="0"/>
                  </a:lnTo>
                  <a:lnTo>
                    <a:pt x="133268" y="3647"/>
                  </a:lnTo>
                  <a:lnTo>
                    <a:pt x="151257" y="13067"/>
                  </a:lnTo>
                  <a:lnTo>
                    <a:pt x="163932" y="28172"/>
                  </a:lnTo>
                  <a:lnTo>
                    <a:pt x="192644" y="83916"/>
                  </a:lnTo>
                  <a:lnTo>
                    <a:pt x="213567" y="138873"/>
                  </a:lnTo>
                  <a:lnTo>
                    <a:pt x="228440" y="185582"/>
                  </a:lnTo>
                  <a:lnTo>
                    <a:pt x="231627" y="202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87365" y="737216"/>
              <a:ext cx="228863" cy="221421"/>
            </a:xfrm>
            <a:custGeom>
              <a:avLst/>
              <a:gdLst/>
              <a:ahLst/>
              <a:cxnLst/>
              <a:rect l="0" t="0" r="0" b="0"/>
              <a:pathLst>
                <a:path w="228863" h="221421">
                  <a:moveTo>
                    <a:pt x="91992" y="115592"/>
                  </a:moveTo>
                  <a:lnTo>
                    <a:pt x="115711" y="71629"/>
                  </a:lnTo>
                  <a:lnTo>
                    <a:pt x="116962" y="48480"/>
                  </a:lnTo>
                  <a:lnTo>
                    <a:pt x="112448" y="24933"/>
                  </a:lnTo>
                  <a:lnTo>
                    <a:pt x="102644" y="6669"/>
                  </a:lnTo>
                  <a:lnTo>
                    <a:pt x="94414" y="2032"/>
                  </a:lnTo>
                  <a:lnTo>
                    <a:pt x="72791" y="0"/>
                  </a:lnTo>
                  <a:lnTo>
                    <a:pt x="62814" y="3436"/>
                  </a:lnTo>
                  <a:lnTo>
                    <a:pt x="45489" y="16612"/>
                  </a:lnTo>
                  <a:lnTo>
                    <a:pt x="22581" y="43760"/>
                  </a:lnTo>
                  <a:lnTo>
                    <a:pt x="6565" y="79620"/>
                  </a:lnTo>
                  <a:lnTo>
                    <a:pt x="0" y="125471"/>
                  </a:lnTo>
                  <a:lnTo>
                    <a:pt x="3644" y="164922"/>
                  </a:lnTo>
                  <a:lnTo>
                    <a:pt x="17722" y="198839"/>
                  </a:lnTo>
                  <a:lnTo>
                    <a:pt x="33247" y="214202"/>
                  </a:lnTo>
                  <a:lnTo>
                    <a:pt x="42300" y="219936"/>
                  </a:lnTo>
                  <a:lnTo>
                    <a:pt x="51845" y="221420"/>
                  </a:lnTo>
                  <a:lnTo>
                    <a:pt x="71809" y="216829"/>
                  </a:lnTo>
                  <a:lnTo>
                    <a:pt x="79707" y="211159"/>
                  </a:lnTo>
                  <a:lnTo>
                    <a:pt x="91601" y="195501"/>
                  </a:lnTo>
                  <a:lnTo>
                    <a:pt x="104874" y="166955"/>
                  </a:lnTo>
                  <a:lnTo>
                    <a:pt x="115092" y="107090"/>
                  </a:lnTo>
                  <a:lnTo>
                    <a:pt x="117921" y="95886"/>
                  </a:lnTo>
                  <a:lnTo>
                    <a:pt x="119806" y="93096"/>
                  </a:lnTo>
                  <a:lnTo>
                    <a:pt x="121063" y="95915"/>
                  </a:lnTo>
                  <a:lnTo>
                    <a:pt x="128670" y="128473"/>
                  </a:lnTo>
                  <a:lnTo>
                    <a:pt x="162937" y="180433"/>
                  </a:lnTo>
                  <a:lnTo>
                    <a:pt x="179675" y="194323"/>
                  </a:lnTo>
                  <a:lnTo>
                    <a:pt x="197643" y="203226"/>
                  </a:lnTo>
                  <a:lnTo>
                    <a:pt x="228862" y="2103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05741" y="800165"/>
              <a:ext cx="63171" cy="6067"/>
            </a:xfrm>
            <a:custGeom>
              <a:avLst/>
              <a:gdLst/>
              <a:ahLst/>
              <a:cxnLst/>
              <a:rect l="0" t="0" r="0" b="0"/>
              <a:pathLst>
                <a:path w="63171" h="6067">
                  <a:moveTo>
                    <a:pt x="63170" y="0"/>
                  </a:moveTo>
                  <a:lnTo>
                    <a:pt x="31888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63751" y="494839"/>
              <a:ext cx="20970" cy="484312"/>
            </a:xfrm>
            <a:custGeom>
              <a:avLst/>
              <a:gdLst/>
              <a:ahLst/>
              <a:cxnLst/>
              <a:rect l="0" t="0" r="0" b="0"/>
              <a:pathLst>
                <a:path w="20970" h="484312">
                  <a:moveTo>
                    <a:pt x="0" y="0"/>
                  </a:moveTo>
                  <a:lnTo>
                    <a:pt x="3119" y="48931"/>
                  </a:lnTo>
                  <a:lnTo>
                    <a:pt x="9065" y="108061"/>
                  </a:lnTo>
                  <a:lnTo>
                    <a:pt x="11409" y="164802"/>
                  </a:lnTo>
                  <a:lnTo>
                    <a:pt x="17678" y="210527"/>
                  </a:lnTo>
                  <a:lnTo>
                    <a:pt x="20056" y="270869"/>
                  </a:lnTo>
                  <a:lnTo>
                    <a:pt x="20760" y="321113"/>
                  </a:lnTo>
                  <a:lnTo>
                    <a:pt x="20969" y="372525"/>
                  </a:lnTo>
                  <a:lnTo>
                    <a:pt x="19861" y="422463"/>
                  </a:lnTo>
                  <a:lnTo>
                    <a:pt x="10528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84766" y="449845"/>
              <a:ext cx="416742" cy="287150"/>
            </a:xfrm>
            <a:custGeom>
              <a:avLst/>
              <a:gdLst/>
              <a:ahLst/>
              <a:cxnLst/>
              <a:rect l="0" t="0" r="0" b="0"/>
              <a:pathLst>
                <a:path w="416742" h="287150">
                  <a:moveTo>
                    <a:pt x="0" y="118693"/>
                  </a:moveTo>
                  <a:lnTo>
                    <a:pt x="5589" y="96337"/>
                  </a:lnTo>
                  <a:lnTo>
                    <a:pt x="17692" y="79121"/>
                  </a:lnTo>
                  <a:lnTo>
                    <a:pt x="74329" y="34689"/>
                  </a:lnTo>
                  <a:lnTo>
                    <a:pt x="108591" y="16594"/>
                  </a:lnTo>
                  <a:lnTo>
                    <a:pt x="162090" y="0"/>
                  </a:lnTo>
                  <a:lnTo>
                    <a:pt x="209334" y="207"/>
                  </a:lnTo>
                  <a:lnTo>
                    <a:pt x="260377" y="7677"/>
                  </a:lnTo>
                  <a:lnTo>
                    <a:pt x="320451" y="21852"/>
                  </a:lnTo>
                  <a:lnTo>
                    <a:pt x="356211" y="40607"/>
                  </a:lnTo>
                  <a:lnTo>
                    <a:pt x="396616" y="77792"/>
                  </a:lnTo>
                  <a:lnTo>
                    <a:pt x="404791" y="87917"/>
                  </a:lnTo>
                  <a:lnTo>
                    <a:pt x="413874" y="114763"/>
                  </a:lnTo>
                  <a:lnTo>
                    <a:pt x="416741" y="143853"/>
                  </a:lnTo>
                  <a:lnTo>
                    <a:pt x="414115" y="168480"/>
                  </a:lnTo>
                  <a:lnTo>
                    <a:pt x="402810" y="191124"/>
                  </a:lnTo>
                  <a:lnTo>
                    <a:pt x="376715" y="220483"/>
                  </a:lnTo>
                  <a:lnTo>
                    <a:pt x="346756" y="240880"/>
                  </a:lnTo>
                  <a:lnTo>
                    <a:pt x="284210" y="268847"/>
                  </a:lnTo>
                  <a:lnTo>
                    <a:pt x="252684" y="2871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69077" y="463253"/>
              <a:ext cx="189514" cy="494841"/>
            </a:xfrm>
            <a:custGeom>
              <a:avLst/>
              <a:gdLst/>
              <a:ahLst/>
              <a:cxnLst/>
              <a:rect l="0" t="0" r="0" b="0"/>
              <a:pathLst>
                <a:path w="189514" h="494841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4" y="166667"/>
                  </a:lnTo>
                  <a:lnTo>
                    <a:pt x="9878" y="223688"/>
                  </a:lnTo>
                  <a:lnTo>
                    <a:pt x="10336" y="285037"/>
                  </a:lnTo>
                  <a:lnTo>
                    <a:pt x="13591" y="338309"/>
                  </a:lnTo>
                  <a:lnTo>
                    <a:pt x="19583" y="398929"/>
                  </a:lnTo>
                  <a:lnTo>
                    <a:pt x="19596" y="457654"/>
                  </a:lnTo>
                  <a:lnTo>
                    <a:pt x="15339" y="481822"/>
                  </a:lnTo>
                  <a:lnTo>
                    <a:pt x="13735" y="484992"/>
                  </a:lnTo>
                  <a:lnTo>
                    <a:pt x="12667" y="482425"/>
                  </a:lnTo>
                  <a:lnTo>
                    <a:pt x="10811" y="424921"/>
                  </a:lnTo>
                  <a:lnTo>
                    <a:pt x="13704" y="371671"/>
                  </a:lnTo>
                  <a:lnTo>
                    <a:pt x="29664" y="316273"/>
                  </a:lnTo>
                  <a:lnTo>
                    <a:pt x="40871" y="294984"/>
                  </a:lnTo>
                  <a:lnTo>
                    <a:pt x="50644" y="289073"/>
                  </a:lnTo>
                  <a:lnTo>
                    <a:pt x="77101" y="285625"/>
                  </a:lnTo>
                  <a:lnTo>
                    <a:pt x="98998" y="291111"/>
                  </a:lnTo>
                  <a:lnTo>
                    <a:pt x="132119" y="313697"/>
                  </a:lnTo>
                  <a:lnTo>
                    <a:pt x="148461" y="339392"/>
                  </a:lnTo>
                  <a:lnTo>
                    <a:pt x="168134" y="401334"/>
                  </a:lnTo>
                  <a:lnTo>
                    <a:pt x="184791" y="460863"/>
                  </a:lnTo>
                  <a:lnTo>
                    <a:pt x="189513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07911" y="724497"/>
              <a:ext cx="147614" cy="246120"/>
            </a:xfrm>
            <a:custGeom>
              <a:avLst/>
              <a:gdLst/>
              <a:ahLst/>
              <a:cxnLst/>
              <a:rect l="0" t="0" r="0" b="0"/>
              <a:pathLst>
                <a:path w="147614" h="246120">
                  <a:moveTo>
                    <a:pt x="108607" y="33554"/>
                  </a:moveTo>
                  <a:lnTo>
                    <a:pt x="103018" y="16787"/>
                  </a:lnTo>
                  <a:lnTo>
                    <a:pt x="90915" y="5435"/>
                  </a:lnTo>
                  <a:lnTo>
                    <a:pt x="82774" y="770"/>
                  </a:lnTo>
                  <a:lnTo>
                    <a:pt x="75007" y="0"/>
                  </a:lnTo>
                  <a:lnTo>
                    <a:pt x="60138" y="5383"/>
                  </a:lnTo>
                  <a:lnTo>
                    <a:pt x="38613" y="27157"/>
                  </a:lnTo>
                  <a:lnTo>
                    <a:pt x="14801" y="84546"/>
                  </a:lnTo>
                  <a:lnTo>
                    <a:pt x="0" y="133574"/>
                  </a:lnTo>
                  <a:lnTo>
                    <a:pt x="518" y="180043"/>
                  </a:lnTo>
                  <a:lnTo>
                    <a:pt x="8080" y="219678"/>
                  </a:lnTo>
                  <a:lnTo>
                    <a:pt x="13513" y="228997"/>
                  </a:lnTo>
                  <a:lnTo>
                    <a:pt x="28908" y="242470"/>
                  </a:lnTo>
                  <a:lnTo>
                    <a:pt x="50568" y="246119"/>
                  </a:lnTo>
                  <a:lnTo>
                    <a:pt x="74623" y="242671"/>
                  </a:lnTo>
                  <a:lnTo>
                    <a:pt x="106726" y="227576"/>
                  </a:lnTo>
                  <a:lnTo>
                    <a:pt x="123759" y="214933"/>
                  </a:lnTo>
                  <a:lnTo>
                    <a:pt x="136008" y="195275"/>
                  </a:lnTo>
                  <a:lnTo>
                    <a:pt x="144182" y="169771"/>
                  </a:lnTo>
                  <a:lnTo>
                    <a:pt x="147613" y="124868"/>
                  </a:lnTo>
                  <a:lnTo>
                    <a:pt x="140571" y="88296"/>
                  </a:lnTo>
                  <a:lnTo>
                    <a:pt x="117824" y="47617"/>
                  </a:lnTo>
                  <a:lnTo>
                    <a:pt x="105684" y="33955"/>
                  </a:lnTo>
                  <a:lnTo>
                    <a:pt x="87550" y="23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00746" y="720045"/>
              <a:ext cx="195070" cy="244114"/>
            </a:xfrm>
            <a:custGeom>
              <a:avLst/>
              <a:gdLst/>
              <a:ahLst/>
              <a:cxnLst/>
              <a:rect l="0" t="0" r="0" b="0"/>
              <a:pathLst>
                <a:path w="195070" h="244114">
                  <a:moveTo>
                    <a:pt x="0" y="90649"/>
                  </a:moveTo>
                  <a:lnTo>
                    <a:pt x="17981" y="106290"/>
                  </a:lnTo>
                  <a:lnTo>
                    <a:pt x="34897" y="114368"/>
                  </a:lnTo>
                  <a:lnTo>
                    <a:pt x="89995" y="120680"/>
                  </a:lnTo>
                  <a:lnTo>
                    <a:pt x="131820" y="119434"/>
                  </a:lnTo>
                  <a:lnTo>
                    <a:pt x="165789" y="105287"/>
                  </a:lnTo>
                  <a:lnTo>
                    <a:pt x="183259" y="92865"/>
                  </a:lnTo>
                  <a:lnTo>
                    <a:pt x="192582" y="73307"/>
                  </a:lnTo>
                  <a:lnTo>
                    <a:pt x="195069" y="61540"/>
                  </a:lnTo>
                  <a:lnTo>
                    <a:pt x="193217" y="51356"/>
                  </a:lnTo>
                  <a:lnTo>
                    <a:pt x="181801" y="33801"/>
                  </a:lnTo>
                  <a:lnTo>
                    <a:pt x="161231" y="10764"/>
                  </a:lnTo>
                  <a:lnTo>
                    <a:pt x="141069" y="2502"/>
                  </a:lnTo>
                  <a:lnTo>
                    <a:pt x="117679" y="0"/>
                  </a:lnTo>
                  <a:lnTo>
                    <a:pt x="95586" y="2787"/>
                  </a:lnTo>
                  <a:lnTo>
                    <a:pt x="77188" y="11045"/>
                  </a:lnTo>
                  <a:lnTo>
                    <a:pt x="46312" y="35410"/>
                  </a:lnTo>
                  <a:lnTo>
                    <a:pt x="18853" y="71159"/>
                  </a:lnTo>
                  <a:lnTo>
                    <a:pt x="6106" y="102811"/>
                  </a:lnTo>
                  <a:lnTo>
                    <a:pt x="2979" y="141306"/>
                  </a:lnTo>
                  <a:lnTo>
                    <a:pt x="10111" y="181177"/>
                  </a:lnTo>
                  <a:lnTo>
                    <a:pt x="20481" y="204583"/>
                  </a:lnTo>
                  <a:lnTo>
                    <a:pt x="45062" y="231902"/>
                  </a:lnTo>
                  <a:lnTo>
                    <a:pt x="67601" y="241165"/>
                  </a:lnTo>
                  <a:lnTo>
                    <a:pt x="93216" y="244113"/>
                  </a:lnTo>
                  <a:lnTo>
                    <a:pt x="156107" y="233488"/>
                  </a:lnTo>
                  <a:lnTo>
                    <a:pt x="189513" y="2275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95544" y="764497"/>
              <a:ext cx="189514" cy="225182"/>
            </a:xfrm>
            <a:custGeom>
              <a:avLst/>
              <a:gdLst/>
              <a:ahLst/>
              <a:cxnLst/>
              <a:rect l="0" t="0" r="0" b="0"/>
              <a:pathLst>
                <a:path w="189514" h="225182">
                  <a:moveTo>
                    <a:pt x="0" y="46197"/>
                  </a:moveTo>
                  <a:lnTo>
                    <a:pt x="3119" y="100341"/>
                  </a:lnTo>
                  <a:lnTo>
                    <a:pt x="9065" y="155288"/>
                  </a:lnTo>
                  <a:lnTo>
                    <a:pt x="9069" y="203013"/>
                  </a:lnTo>
                  <a:lnTo>
                    <a:pt x="7216" y="203384"/>
                  </a:lnTo>
                  <a:lnTo>
                    <a:pt x="4810" y="200121"/>
                  </a:lnTo>
                  <a:lnTo>
                    <a:pt x="633" y="145524"/>
                  </a:lnTo>
                  <a:lnTo>
                    <a:pt x="125" y="85704"/>
                  </a:lnTo>
                  <a:lnTo>
                    <a:pt x="5626" y="48544"/>
                  </a:lnTo>
                  <a:lnTo>
                    <a:pt x="20254" y="15307"/>
                  </a:lnTo>
                  <a:lnTo>
                    <a:pt x="28711" y="8056"/>
                  </a:lnTo>
                  <a:lnTo>
                    <a:pt x="50585" y="0"/>
                  </a:lnTo>
                  <a:lnTo>
                    <a:pt x="75905" y="2658"/>
                  </a:lnTo>
                  <a:lnTo>
                    <a:pt x="100416" y="11638"/>
                  </a:lnTo>
                  <a:lnTo>
                    <a:pt x="127368" y="31018"/>
                  </a:lnTo>
                  <a:lnTo>
                    <a:pt x="149003" y="58467"/>
                  </a:lnTo>
                  <a:lnTo>
                    <a:pt x="171252" y="115186"/>
                  </a:lnTo>
                  <a:lnTo>
                    <a:pt x="186299" y="175038"/>
                  </a:lnTo>
                  <a:lnTo>
                    <a:pt x="189513" y="225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71480" y="821222"/>
              <a:ext cx="18863" cy="168457"/>
            </a:xfrm>
            <a:custGeom>
              <a:avLst/>
              <a:gdLst/>
              <a:ahLst/>
              <a:cxnLst/>
              <a:rect l="0" t="0" r="0" b="0"/>
              <a:pathLst>
                <a:path w="18863" h="168457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12587" y="135786"/>
                  </a:lnTo>
                  <a:lnTo>
                    <a:pt x="18862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58756" y="71593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37741" y="768580"/>
              <a:ext cx="126342" cy="273742"/>
            </a:xfrm>
            <a:custGeom>
              <a:avLst/>
              <a:gdLst/>
              <a:ahLst/>
              <a:cxnLst/>
              <a:rect l="0" t="0" r="0" b="0"/>
              <a:pathLst>
                <a:path w="126342" h="273742">
                  <a:moveTo>
                    <a:pt x="126341" y="0"/>
                  </a:moveTo>
                  <a:lnTo>
                    <a:pt x="126341" y="22357"/>
                  </a:lnTo>
                  <a:lnTo>
                    <a:pt x="115163" y="53027"/>
                  </a:lnTo>
                  <a:lnTo>
                    <a:pt x="83680" y="108455"/>
                  </a:lnTo>
                  <a:lnTo>
                    <a:pt x="56043" y="162063"/>
                  </a:lnTo>
                  <a:lnTo>
                    <a:pt x="29376" y="22025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16684" y="758051"/>
              <a:ext cx="221099" cy="336913"/>
            </a:xfrm>
            <a:custGeom>
              <a:avLst/>
              <a:gdLst/>
              <a:ahLst/>
              <a:cxnLst/>
              <a:rect l="0" t="0" r="0" b="0"/>
              <a:pathLst>
                <a:path w="221099" h="336913">
                  <a:moveTo>
                    <a:pt x="0" y="0"/>
                  </a:moveTo>
                  <a:lnTo>
                    <a:pt x="26363" y="59941"/>
                  </a:lnTo>
                  <a:lnTo>
                    <a:pt x="66838" y="115439"/>
                  </a:lnTo>
                  <a:lnTo>
                    <a:pt x="108808" y="169502"/>
                  </a:lnTo>
                  <a:lnTo>
                    <a:pt x="150909" y="231719"/>
                  </a:lnTo>
                  <a:lnTo>
                    <a:pt x="193022" y="294806"/>
                  </a:lnTo>
                  <a:lnTo>
                    <a:pt x="22109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26079" y="1772642"/>
            <a:ext cx="2879870" cy="577158"/>
            <a:chOff x="426079" y="1772642"/>
            <a:chExt cx="2879870" cy="577158"/>
          </a:xfrm>
        </p:grpSpPr>
        <p:sp>
          <p:nvSpPr>
            <p:cNvPr id="23" name="Freeform 22"/>
            <p:cNvSpPr/>
            <p:nvPr/>
          </p:nvSpPr>
          <p:spPr>
            <a:xfrm>
              <a:off x="426079" y="1789844"/>
              <a:ext cx="331788" cy="558011"/>
            </a:xfrm>
            <a:custGeom>
              <a:avLst/>
              <a:gdLst/>
              <a:ahLst/>
              <a:cxnLst/>
              <a:rect l="0" t="0" r="0" b="0"/>
              <a:pathLst>
                <a:path w="331788" h="558011">
                  <a:moveTo>
                    <a:pt x="5589" y="558010"/>
                  </a:moveTo>
                  <a:lnTo>
                    <a:pt x="0" y="541243"/>
                  </a:lnTo>
                  <a:lnTo>
                    <a:pt x="375" y="523652"/>
                  </a:lnTo>
                  <a:lnTo>
                    <a:pt x="4559" y="472585"/>
                  </a:lnTo>
                  <a:lnTo>
                    <a:pt x="5284" y="423255"/>
                  </a:lnTo>
                  <a:lnTo>
                    <a:pt x="5498" y="366005"/>
                  </a:lnTo>
                  <a:lnTo>
                    <a:pt x="5562" y="310177"/>
                  </a:lnTo>
                  <a:lnTo>
                    <a:pt x="5581" y="262180"/>
                  </a:lnTo>
                  <a:lnTo>
                    <a:pt x="5587" y="212734"/>
                  </a:lnTo>
                  <a:lnTo>
                    <a:pt x="5588" y="161038"/>
                  </a:lnTo>
                  <a:lnTo>
                    <a:pt x="5589" y="99574"/>
                  </a:lnTo>
                  <a:lnTo>
                    <a:pt x="5589" y="70771"/>
                  </a:lnTo>
                  <a:lnTo>
                    <a:pt x="7929" y="63558"/>
                  </a:lnTo>
                  <a:lnTo>
                    <a:pt x="11828" y="61090"/>
                  </a:lnTo>
                  <a:lnTo>
                    <a:pt x="16767" y="61784"/>
                  </a:lnTo>
                  <a:lnTo>
                    <a:pt x="28494" y="78152"/>
                  </a:lnTo>
                  <a:lnTo>
                    <a:pt x="55087" y="136320"/>
                  </a:lnTo>
                  <a:lnTo>
                    <a:pt x="78412" y="198583"/>
                  </a:lnTo>
                  <a:lnTo>
                    <a:pt x="97890" y="252492"/>
                  </a:lnTo>
                  <a:lnTo>
                    <a:pt x="128605" y="315838"/>
                  </a:lnTo>
                  <a:lnTo>
                    <a:pt x="154904" y="368495"/>
                  </a:lnTo>
                  <a:lnTo>
                    <a:pt x="178626" y="425082"/>
                  </a:lnTo>
                  <a:lnTo>
                    <a:pt x="208962" y="472482"/>
                  </a:lnTo>
                  <a:lnTo>
                    <a:pt x="242813" y="510050"/>
                  </a:lnTo>
                  <a:lnTo>
                    <a:pt x="251476" y="514339"/>
                  </a:lnTo>
                  <a:lnTo>
                    <a:pt x="270460" y="515984"/>
                  </a:lnTo>
                  <a:lnTo>
                    <a:pt x="278096" y="512445"/>
                  </a:lnTo>
                  <a:lnTo>
                    <a:pt x="289700" y="499155"/>
                  </a:lnTo>
                  <a:lnTo>
                    <a:pt x="310432" y="443574"/>
                  </a:lnTo>
                  <a:lnTo>
                    <a:pt x="324858" y="389177"/>
                  </a:lnTo>
                  <a:lnTo>
                    <a:pt x="329864" y="339270"/>
                  </a:lnTo>
                  <a:lnTo>
                    <a:pt x="331348" y="287438"/>
                  </a:lnTo>
                  <a:lnTo>
                    <a:pt x="331787" y="235036"/>
                  </a:lnTo>
                  <a:lnTo>
                    <a:pt x="324700" y="179398"/>
                  </a:lnTo>
                  <a:lnTo>
                    <a:pt x="318968" y="120748"/>
                  </a:lnTo>
                  <a:lnTo>
                    <a:pt x="312506" y="69085"/>
                  </a:lnTo>
                  <a:lnTo>
                    <a:pt x="302792" y="17547"/>
                  </a:lnTo>
                  <a:lnTo>
                    <a:pt x="3003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02479" y="2084704"/>
              <a:ext cx="145086" cy="232205"/>
            </a:xfrm>
            <a:custGeom>
              <a:avLst/>
              <a:gdLst/>
              <a:ahLst/>
              <a:cxnLst/>
              <a:rect l="0" t="0" r="0" b="0"/>
              <a:pathLst>
                <a:path w="145086" h="232205">
                  <a:moveTo>
                    <a:pt x="8215" y="115751"/>
                  </a:moveTo>
                  <a:lnTo>
                    <a:pt x="19393" y="104573"/>
                  </a:lnTo>
                  <a:lnTo>
                    <a:pt x="37360" y="99085"/>
                  </a:lnTo>
                  <a:lnTo>
                    <a:pt x="59773" y="94306"/>
                  </a:lnTo>
                  <a:lnTo>
                    <a:pt x="90952" y="78462"/>
                  </a:lnTo>
                  <a:lnTo>
                    <a:pt x="107768" y="65643"/>
                  </a:lnTo>
                  <a:lnTo>
                    <a:pt x="112018" y="56610"/>
                  </a:lnTo>
                  <a:lnTo>
                    <a:pt x="113621" y="34094"/>
                  </a:lnTo>
                  <a:lnTo>
                    <a:pt x="108901" y="23879"/>
                  </a:lnTo>
                  <a:lnTo>
                    <a:pt x="91179" y="6289"/>
                  </a:lnTo>
                  <a:lnTo>
                    <a:pt x="81072" y="1832"/>
                  </a:lnTo>
                  <a:lnTo>
                    <a:pt x="60483" y="0"/>
                  </a:lnTo>
                  <a:lnTo>
                    <a:pt x="42753" y="6205"/>
                  </a:lnTo>
                  <a:lnTo>
                    <a:pt x="34750" y="11135"/>
                  </a:lnTo>
                  <a:lnTo>
                    <a:pt x="22738" y="25971"/>
                  </a:lnTo>
                  <a:lnTo>
                    <a:pt x="5494" y="64092"/>
                  </a:lnTo>
                  <a:lnTo>
                    <a:pt x="0" y="100575"/>
                  </a:lnTo>
                  <a:lnTo>
                    <a:pt x="3961" y="146610"/>
                  </a:lnTo>
                  <a:lnTo>
                    <a:pt x="12563" y="170800"/>
                  </a:lnTo>
                  <a:lnTo>
                    <a:pt x="37150" y="205394"/>
                  </a:lnTo>
                  <a:lnTo>
                    <a:pt x="63192" y="227580"/>
                  </a:lnTo>
                  <a:lnTo>
                    <a:pt x="72942" y="231248"/>
                  </a:lnTo>
                  <a:lnTo>
                    <a:pt x="93134" y="232204"/>
                  </a:lnTo>
                  <a:lnTo>
                    <a:pt x="145085" y="2105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79150" y="2095171"/>
              <a:ext cx="301912" cy="243845"/>
            </a:xfrm>
            <a:custGeom>
              <a:avLst/>
              <a:gdLst/>
              <a:ahLst/>
              <a:cxnLst/>
              <a:rect l="0" t="0" r="0" b="0"/>
              <a:pathLst>
                <a:path w="301912" h="243845">
                  <a:moveTo>
                    <a:pt x="0" y="73699"/>
                  </a:moveTo>
                  <a:lnTo>
                    <a:pt x="5589" y="132316"/>
                  </a:lnTo>
                  <a:lnTo>
                    <a:pt x="21331" y="188913"/>
                  </a:lnTo>
                  <a:lnTo>
                    <a:pt x="29367" y="209133"/>
                  </a:lnTo>
                  <a:lnTo>
                    <a:pt x="40738" y="225919"/>
                  </a:lnTo>
                  <a:lnTo>
                    <a:pt x="56710" y="238059"/>
                  </a:lnTo>
                  <a:lnTo>
                    <a:pt x="65883" y="242933"/>
                  </a:lnTo>
                  <a:lnTo>
                    <a:pt x="74337" y="243844"/>
                  </a:lnTo>
                  <a:lnTo>
                    <a:pt x="89971" y="238616"/>
                  </a:lnTo>
                  <a:lnTo>
                    <a:pt x="101598" y="225374"/>
                  </a:lnTo>
                  <a:lnTo>
                    <a:pt x="118595" y="188277"/>
                  </a:lnTo>
                  <a:lnTo>
                    <a:pt x="125981" y="146938"/>
                  </a:lnTo>
                  <a:lnTo>
                    <a:pt x="128441" y="147091"/>
                  </a:lnTo>
                  <a:lnTo>
                    <a:pt x="165685" y="210321"/>
                  </a:lnTo>
                  <a:lnTo>
                    <a:pt x="191811" y="236492"/>
                  </a:lnTo>
                  <a:lnTo>
                    <a:pt x="201574" y="240719"/>
                  </a:lnTo>
                  <a:lnTo>
                    <a:pt x="221779" y="242297"/>
                  </a:lnTo>
                  <a:lnTo>
                    <a:pt x="239338" y="235979"/>
                  </a:lnTo>
                  <a:lnTo>
                    <a:pt x="254941" y="224202"/>
                  </a:lnTo>
                  <a:lnTo>
                    <a:pt x="269675" y="207270"/>
                  </a:lnTo>
                  <a:lnTo>
                    <a:pt x="293800" y="149159"/>
                  </a:lnTo>
                  <a:lnTo>
                    <a:pt x="301911" y="113215"/>
                  </a:lnTo>
                  <a:lnTo>
                    <a:pt x="301195" y="76049"/>
                  </a:lnTo>
                  <a:lnTo>
                    <a:pt x="287235" y="23706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79274" y="1772642"/>
              <a:ext cx="400084" cy="575213"/>
            </a:xfrm>
            <a:custGeom>
              <a:avLst/>
              <a:gdLst/>
              <a:ahLst/>
              <a:cxnLst/>
              <a:rect l="0" t="0" r="0" b="0"/>
              <a:pathLst>
                <a:path w="400084" h="575213">
                  <a:moveTo>
                    <a:pt x="0" y="554156"/>
                  </a:moveTo>
                  <a:lnTo>
                    <a:pt x="14654" y="501128"/>
                  </a:lnTo>
                  <a:lnTo>
                    <a:pt x="28198" y="441342"/>
                  </a:lnTo>
                  <a:lnTo>
                    <a:pt x="38641" y="386978"/>
                  </a:lnTo>
                  <a:lnTo>
                    <a:pt x="47974" y="342405"/>
                  </a:lnTo>
                  <a:lnTo>
                    <a:pt x="52429" y="280584"/>
                  </a:lnTo>
                  <a:lnTo>
                    <a:pt x="59468" y="218464"/>
                  </a:lnTo>
                  <a:lnTo>
                    <a:pt x="63244" y="162493"/>
                  </a:lnTo>
                  <a:lnTo>
                    <a:pt x="71251" y="110034"/>
                  </a:lnTo>
                  <a:lnTo>
                    <a:pt x="77681" y="79128"/>
                  </a:lnTo>
                  <a:lnTo>
                    <a:pt x="82203" y="72524"/>
                  </a:lnTo>
                  <a:lnTo>
                    <a:pt x="87557" y="71631"/>
                  </a:lnTo>
                  <a:lnTo>
                    <a:pt x="93466" y="74545"/>
                  </a:lnTo>
                  <a:lnTo>
                    <a:pt x="103152" y="90261"/>
                  </a:lnTo>
                  <a:lnTo>
                    <a:pt x="124491" y="144067"/>
                  </a:lnTo>
                  <a:lnTo>
                    <a:pt x="138792" y="193872"/>
                  </a:lnTo>
                  <a:lnTo>
                    <a:pt x="163680" y="253528"/>
                  </a:lnTo>
                  <a:lnTo>
                    <a:pt x="205738" y="311232"/>
                  </a:lnTo>
                  <a:lnTo>
                    <a:pt x="214368" y="317337"/>
                  </a:lnTo>
                  <a:lnTo>
                    <a:pt x="223630" y="320238"/>
                  </a:lnTo>
                  <a:lnTo>
                    <a:pt x="233315" y="321001"/>
                  </a:lnTo>
                  <a:lnTo>
                    <a:pt x="250315" y="315611"/>
                  </a:lnTo>
                  <a:lnTo>
                    <a:pt x="265669" y="304246"/>
                  </a:lnTo>
                  <a:lnTo>
                    <a:pt x="286297" y="278117"/>
                  </a:lnTo>
                  <a:lnTo>
                    <a:pt x="308179" y="221880"/>
                  </a:lnTo>
                  <a:lnTo>
                    <a:pt x="326297" y="158973"/>
                  </a:lnTo>
                  <a:lnTo>
                    <a:pt x="336886" y="110291"/>
                  </a:lnTo>
                  <a:lnTo>
                    <a:pt x="345356" y="47028"/>
                  </a:lnTo>
                  <a:lnTo>
                    <a:pt x="347029" y="0"/>
                  </a:lnTo>
                  <a:lnTo>
                    <a:pt x="347386" y="50869"/>
                  </a:lnTo>
                  <a:lnTo>
                    <a:pt x="341835" y="105167"/>
                  </a:lnTo>
                  <a:lnTo>
                    <a:pt x="342220" y="148324"/>
                  </a:lnTo>
                  <a:lnTo>
                    <a:pt x="345120" y="194802"/>
                  </a:lnTo>
                  <a:lnTo>
                    <a:pt x="346409" y="242754"/>
                  </a:lnTo>
                  <a:lnTo>
                    <a:pt x="346982" y="288243"/>
                  </a:lnTo>
                  <a:lnTo>
                    <a:pt x="347305" y="347075"/>
                  </a:lnTo>
                  <a:lnTo>
                    <a:pt x="353003" y="403287"/>
                  </a:lnTo>
                  <a:lnTo>
                    <a:pt x="365394" y="464996"/>
                  </a:lnTo>
                  <a:lnTo>
                    <a:pt x="382226" y="527272"/>
                  </a:lnTo>
                  <a:lnTo>
                    <a:pt x="400083" y="575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021471" y="2125294"/>
              <a:ext cx="157929" cy="224506"/>
            </a:xfrm>
            <a:custGeom>
              <a:avLst/>
              <a:gdLst/>
              <a:ahLst/>
              <a:cxnLst/>
              <a:rect l="0" t="0" r="0" b="0"/>
              <a:pathLst>
                <a:path w="157929" h="224506">
                  <a:moveTo>
                    <a:pt x="0" y="117276"/>
                  </a:moveTo>
                  <a:lnTo>
                    <a:pt x="11178" y="106097"/>
                  </a:lnTo>
                  <a:lnTo>
                    <a:pt x="52727" y="89764"/>
                  </a:lnTo>
                  <a:lnTo>
                    <a:pt x="114207" y="71726"/>
                  </a:lnTo>
                  <a:lnTo>
                    <a:pt x="141334" y="55556"/>
                  </a:lnTo>
                  <a:lnTo>
                    <a:pt x="146865" y="46884"/>
                  </a:lnTo>
                  <a:lnTo>
                    <a:pt x="153011" y="24769"/>
                  </a:lnTo>
                  <a:lnTo>
                    <a:pt x="151140" y="15830"/>
                  </a:lnTo>
                  <a:lnTo>
                    <a:pt x="146384" y="8701"/>
                  </a:lnTo>
                  <a:lnTo>
                    <a:pt x="139703" y="2779"/>
                  </a:lnTo>
                  <a:lnTo>
                    <a:pt x="130570" y="0"/>
                  </a:lnTo>
                  <a:lnTo>
                    <a:pt x="107944" y="32"/>
                  </a:lnTo>
                  <a:lnTo>
                    <a:pt x="74487" y="12217"/>
                  </a:lnTo>
                  <a:lnTo>
                    <a:pt x="47937" y="36234"/>
                  </a:lnTo>
                  <a:lnTo>
                    <a:pt x="30841" y="65577"/>
                  </a:lnTo>
                  <a:lnTo>
                    <a:pt x="22990" y="123744"/>
                  </a:lnTo>
                  <a:lnTo>
                    <a:pt x="23969" y="171965"/>
                  </a:lnTo>
                  <a:lnTo>
                    <a:pt x="32490" y="197734"/>
                  </a:lnTo>
                  <a:lnTo>
                    <a:pt x="47195" y="214646"/>
                  </a:lnTo>
                  <a:lnTo>
                    <a:pt x="56030" y="220793"/>
                  </a:lnTo>
                  <a:lnTo>
                    <a:pt x="75205" y="224505"/>
                  </a:lnTo>
                  <a:lnTo>
                    <a:pt x="95426" y="221085"/>
                  </a:lnTo>
                  <a:lnTo>
                    <a:pt x="157928" y="1909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263626" y="2116227"/>
              <a:ext cx="147401" cy="221100"/>
            </a:xfrm>
            <a:custGeom>
              <a:avLst/>
              <a:gdLst/>
              <a:ahLst/>
              <a:cxnLst/>
              <a:rect l="0" t="0" r="0" b="0"/>
              <a:pathLst>
                <a:path w="147401" h="221100">
                  <a:moveTo>
                    <a:pt x="147400" y="0"/>
                  </a:moveTo>
                  <a:lnTo>
                    <a:pt x="104738" y="48902"/>
                  </a:lnTo>
                  <a:lnTo>
                    <a:pt x="77101" y="99607"/>
                  </a:lnTo>
                  <a:lnTo>
                    <a:pt x="42100" y="162394"/>
                  </a:lnTo>
                  <a:lnTo>
                    <a:pt x="6238" y="206919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53098" y="2116227"/>
              <a:ext cx="189514" cy="231628"/>
            </a:xfrm>
            <a:custGeom>
              <a:avLst/>
              <a:gdLst/>
              <a:ahLst/>
              <a:cxnLst/>
              <a:rect l="0" t="0" r="0" b="0"/>
              <a:pathLst>
                <a:path w="189514" h="231628">
                  <a:moveTo>
                    <a:pt x="0" y="0"/>
                  </a:moveTo>
                  <a:lnTo>
                    <a:pt x="15641" y="17981"/>
                  </a:lnTo>
                  <a:lnTo>
                    <a:pt x="46843" y="74354"/>
                  </a:lnTo>
                  <a:lnTo>
                    <a:pt x="87844" y="130863"/>
                  </a:lnTo>
                  <a:lnTo>
                    <a:pt x="118954" y="174332"/>
                  </a:lnTo>
                  <a:lnTo>
                    <a:pt x="167807" y="217571"/>
                  </a:lnTo>
                  <a:lnTo>
                    <a:pt x="189513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29034" y="2137285"/>
              <a:ext cx="18863" cy="157928"/>
            </a:xfrm>
            <a:custGeom>
              <a:avLst/>
              <a:gdLst/>
              <a:ahLst/>
              <a:cxnLst/>
              <a:rect l="0" t="0" r="0" b="0"/>
              <a:pathLst>
                <a:path w="18863" h="157928">
                  <a:moveTo>
                    <a:pt x="8333" y="0"/>
                  </a:moveTo>
                  <a:lnTo>
                    <a:pt x="0" y="37477"/>
                  </a:lnTo>
                  <a:lnTo>
                    <a:pt x="1575" y="75445"/>
                  </a:lnTo>
                  <a:lnTo>
                    <a:pt x="14679" y="133374"/>
                  </a:lnTo>
                  <a:lnTo>
                    <a:pt x="18862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16311" y="2010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45717" y="2073301"/>
              <a:ext cx="123278" cy="211383"/>
            </a:xfrm>
            <a:custGeom>
              <a:avLst/>
              <a:gdLst/>
              <a:ahLst/>
              <a:cxnLst/>
              <a:rect l="0" t="0" r="0" b="0"/>
              <a:pathLst>
                <a:path w="123278" h="211383">
                  <a:moveTo>
                    <a:pt x="102220" y="74512"/>
                  </a:moveTo>
                  <a:lnTo>
                    <a:pt x="99101" y="31820"/>
                  </a:lnTo>
                  <a:lnTo>
                    <a:pt x="96631" y="21484"/>
                  </a:lnTo>
                  <a:lnTo>
                    <a:pt x="91475" y="13424"/>
                  </a:lnTo>
                  <a:lnTo>
                    <a:pt x="76388" y="1348"/>
                  </a:lnTo>
                  <a:lnTo>
                    <a:pt x="67451" y="0"/>
                  </a:lnTo>
                  <a:lnTo>
                    <a:pt x="48163" y="4741"/>
                  </a:lnTo>
                  <a:lnTo>
                    <a:pt x="31012" y="17766"/>
                  </a:lnTo>
                  <a:lnTo>
                    <a:pt x="16760" y="36423"/>
                  </a:lnTo>
                  <a:lnTo>
                    <a:pt x="3329" y="73235"/>
                  </a:lnTo>
                  <a:lnTo>
                    <a:pt x="0" y="112608"/>
                  </a:lnTo>
                  <a:lnTo>
                    <a:pt x="11839" y="168739"/>
                  </a:lnTo>
                  <a:lnTo>
                    <a:pt x="24616" y="186971"/>
                  </a:lnTo>
                  <a:lnTo>
                    <a:pt x="32937" y="195108"/>
                  </a:lnTo>
                  <a:lnTo>
                    <a:pt x="54660" y="204149"/>
                  </a:lnTo>
                  <a:lnTo>
                    <a:pt x="90078" y="209239"/>
                  </a:lnTo>
                  <a:lnTo>
                    <a:pt x="123277" y="2113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23946" y="2070201"/>
              <a:ext cx="201611" cy="193988"/>
            </a:xfrm>
            <a:custGeom>
              <a:avLst/>
              <a:gdLst/>
              <a:ahLst/>
              <a:cxnLst/>
              <a:rect l="0" t="0" r="0" b="0"/>
              <a:pathLst>
                <a:path w="201611" h="193988">
                  <a:moveTo>
                    <a:pt x="124033" y="24970"/>
                  </a:moveTo>
                  <a:lnTo>
                    <a:pt x="106052" y="9329"/>
                  </a:lnTo>
                  <a:lnTo>
                    <a:pt x="89135" y="1251"/>
                  </a:lnTo>
                  <a:lnTo>
                    <a:pt x="69918" y="0"/>
                  </a:lnTo>
                  <a:lnTo>
                    <a:pt x="50849" y="4513"/>
                  </a:lnTo>
                  <a:lnTo>
                    <a:pt x="34575" y="14318"/>
                  </a:lnTo>
                  <a:lnTo>
                    <a:pt x="22662" y="29594"/>
                  </a:lnTo>
                  <a:lnTo>
                    <a:pt x="5483" y="67997"/>
                  </a:lnTo>
                  <a:lnTo>
                    <a:pt x="0" y="104529"/>
                  </a:lnTo>
                  <a:lnTo>
                    <a:pt x="3964" y="139400"/>
                  </a:lnTo>
                  <a:lnTo>
                    <a:pt x="12567" y="158106"/>
                  </a:lnTo>
                  <a:lnTo>
                    <a:pt x="25360" y="174218"/>
                  </a:lnTo>
                  <a:lnTo>
                    <a:pt x="42743" y="189178"/>
                  </a:lnTo>
                  <a:lnTo>
                    <a:pt x="52292" y="192934"/>
                  </a:lnTo>
                  <a:lnTo>
                    <a:pt x="72261" y="193987"/>
                  </a:lnTo>
                  <a:lnTo>
                    <a:pt x="114846" y="183961"/>
                  </a:lnTo>
                  <a:lnTo>
                    <a:pt x="160866" y="160664"/>
                  </a:lnTo>
                  <a:lnTo>
                    <a:pt x="176668" y="146109"/>
                  </a:lnTo>
                  <a:lnTo>
                    <a:pt x="200316" y="97984"/>
                  </a:lnTo>
                  <a:lnTo>
                    <a:pt x="201610" y="74188"/>
                  </a:lnTo>
                  <a:lnTo>
                    <a:pt x="197116" y="49184"/>
                  </a:lnTo>
                  <a:lnTo>
                    <a:pt x="187320" y="26373"/>
                  </a:lnTo>
                  <a:lnTo>
                    <a:pt x="180262" y="18886"/>
                  </a:lnTo>
                  <a:lnTo>
                    <a:pt x="145090" y="3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90134" y="2074114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855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533585" y="1702089"/>
            <a:ext cx="2141276" cy="656295"/>
            <a:chOff x="3533585" y="1702089"/>
            <a:chExt cx="2141276" cy="656295"/>
          </a:xfrm>
        </p:grpSpPr>
        <p:sp>
          <p:nvSpPr>
            <p:cNvPr id="36" name="Freeform 35"/>
            <p:cNvSpPr/>
            <p:nvPr/>
          </p:nvSpPr>
          <p:spPr>
            <a:xfrm>
              <a:off x="3533585" y="1702089"/>
              <a:ext cx="413576" cy="633109"/>
            </a:xfrm>
            <a:custGeom>
              <a:avLst/>
              <a:gdLst/>
              <a:ahLst/>
              <a:cxnLst/>
              <a:rect l="0" t="0" r="0" b="0"/>
              <a:pathLst>
                <a:path w="413576" h="633109">
                  <a:moveTo>
                    <a:pt x="288259" y="45641"/>
                  </a:moveTo>
                  <a:lnTo>
                    <a:pt x="253362" y="16333"/>
                  </a:lnTo>
                  <a:lnTo>
                    <a:pt x="218518" y="1732"/>
                  </a:lnTo>
                  <a:lnTo>
                    <a:pt x="195262" y="0"/>
                  </a:lnTo>
                  <a:lnTo>
                    <a:pt x="133856" y="5402"/>
                  </a:lnTo>
                  <a:lnTo>
                    <a:pt x="78153" y="32774"/>
                  </a:lnTo>
                  <a:lnTo>
                    <a:pt x="44072" y="68316"/>
                  </a:lnTo>
                  <a:lnTo>
                    <a:pt x="17930" y="109132"/>
                  </a:lnTo>
                  <a:lnTo>
                    <a:pt x="1154" y="150989"/>
                  </a:lnTo>
                  <a:lnTo>
                    <a:pt x="0" y="172011"/>
                  </a:lnTo>
                  <a:lnTo>
                    <a:pt x="4556" y="193053"/>
                  </a:lnTo>
                  <a:lnTo>
                    <a:pt x="20275" y="223459"/>
                  </a:lnTo>
                  <a:lnTo>
                    <a:pt x="33065" y="240095"/>
                  </a:lnTo>
                  <a:lnTo>
                    <a:pt x="59008" y="257025"/>
                  </a:lnTo>
                  <a:lnTo>
                    <a:pt x="107621" y="264821"/>
                  </a:lnTo>
                  <a:lnTo>
                    <a:pt x="162283" y="263241"/>
                  </a:lnTo>
                  <a:lnTo>
                    <a:pt x="218142" y="257600"/>
                  </a:lnTo>
                  <a:lnTo>
                    <a:pt x="254615" y="262212"/>
                  </a:lnTo>
                  <a:lnTo>
                    <a:pt x="304447" y="282656"/>
                  </a:lnTo>
                  <a:lnTo>
                    <a:pt x="361440" y="325396"/>
                  </a:lnTo>
                  <a:lnTo>
                    <a:pt x="389629" y="370786"/>
                  </a:lnTo>
                  <a:lnTo>
                    <a:pt x="409406" y="425674"/>
                  </a:lnTo>
                  <a:lnTo>
                    <a:pt x="413575" y="478202"/>
                  </a:lnTo>
                  <a:lnTo>
                    <a:pt x="411177" y="516568"/>
                  </a:lnTo>
                  <a:lnTo>
                    <a:pt x="399939" y="550163"/>
                  </a:lnTo>
                  <a:lnTo>
                    <a:pt x="378671" y="582344"/>
                  </a:lnTo>
                  <a:lnTo>
                    <a:pt x="340044" y="619070"/>
                  </a:lnTo>
                  <a:lnTo>
                    <a:pt x="316344" y="628052"/>
                  </a:lnTo>
                  <a:lnTo>
                    <a:pt x="270454" y="633108"/>
                  </a:lnTo>
                  <a:lnTo>
                    <a:pt x="208833" y="629227"/>
                  </a:lnTo>
                  <a:lnTo>
                    <a:pt x="155630" y="617196"/>
                  </a:lnTo>
                  <a:lnTo>
                    <a:pt x="113232" y="603554"/>
                  </a:lnTo>
                  <a:lnTo>
                    <a:pt x="88218" y="593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006857" y="2136959"/>
              <a:ext cx="236128" cy="221423"/>
            </a:xfrm>
            <a:custGeom>
              <a:avLst/>
              <a:gdLst/>
              <a:ahLst/>
              <a:cxnLst/>
              <a:rect l="0" t="0" r="0" b="0"/>
              <a:pathLst>
                <a:path w="236128" h="221423">
                  <a:moveTo>
                    <a:pt x="162428" y="74025"/>
                  </a:moveTo>
                  <a:lnTo>
                    <a:pt x="125341" y="21320"/>
                  </a:lnTo>
                  <a:lnTo>
                    <a:pt x="107341" y="5367"/>
                  </a:lnTo>
                  <a:lnTo>
                    <a:pt x="96457" y="1347"/>
                  </a:lnTo>
                  <a:lnTo>
                    <a:pt x="71886" y="0"/>
                  </a:lnTo>
                  <a:lnTo>
                    <a:pt x="61122" y="3618"/>
                  </a:lnTo>
                  <a:lnTo>
                    <a:pt x="42924" y="16997"/>
                  </a:lnTo>
                  <a:lnTo>
                    <a:pt x="25114" y="44259"/>
                  </a:lnTo>
                  <a:lnTo>
                    <a:pt x="4904" y="98441"/>
                  </a:lnTo>
                  <a:lnTo>
                    <a:pt x="0" y="124651"/>
                  </a:lnTo>
                  <a:lnTo>
                    <a:pt x="1720" y="151897"/>
                  </a:lnTo>
                  <a:lnTo>
                    <a:pt x="14855" y="187955"/>
                  </a:lnTo>
                  <a:lnTo>
                    <a:pt x="33564" y="215277"/>
                  </a:lnTo>
                  <a:lnTo>
                    <a:pt x="41424" y="219666"/>
                  </a:lnTo>
                  <a:lnTo>
                    <a:pt x="59515" y="221422"/>
                  </a:lnTo>
                  <a:lnTo>
                    <a:pt x="76135" y="215184"/>
                  </a:lnTo>
                  <a:lnTo>
                    <a:pt x="83842" y="210245"/>
                  </a:lnTo>
                  <a:lnTo>
                    <a:pt x="105868" y="180937"/>
                  </a:lnTo>
                  <a:lnTo>
                    <a:pt x="121623" y="148207"/>
                  </a:lnTo>
                  <a:lnTo>
                    <a:pt x="130191" y="105489"/>
                  </a:lnTo>
                  <a:lnTo>
                    <a:pt x="132748" y="105529"/>
                  </a:lnTo>
                  <a:lnTo>
                    <a:pt x="138708" y="114933"/>
                  </a:lnTo>
                  <a:lnTo>
                    <a:pt x="161332" y="168430"/>
                  </a:lnTo>
                  <a:lnTo>
                    <a:pt x="177149" y="184613"/>
                  </a:lnTo>
                  <a:lnTo>
                    <a:pt x="186280" y="188695"/>
                  </a:lnTo>
                  <a:lnTo>
                    <a:pt x="236127" y="189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64159" y="2145834"/>
              <a:ext cx="147282" cy="212550"/>
            </a:xfrm>
            <a:custGeom>
              <a:avLst/>
              <a:gdLst/>
              <a:ahLst/>
              <a:cxnLst/>
              <a:rect l="0" t="0" r="0" b="0"/>
              <a:pathLst>
                <a:path w="147282" h="212550">
                  <a:moveTo>
                    <a:pt x="10411" y="44093"/>
                  </a:moveTo>
                  <a:lnTo>
                    <a:pt x="2077" y="93024"/>
                  </a:lnTo>
                  <a:lnTo>
                    <a:pt x="3652" y="134630"/>
                  </a:lnTo>
                  <a:lnTo>
                    <a:pt x="9075" y="185719"/>
                  </a:lnTo>
                  <a:lnTo>
                    <a:pt x="8351" y="191153"/>
                  </a:lnTo>
                  <a:lnTo>
                    <a:pt x="6698" y="191266"/>
                  </a:lnTo>
                  <a:lnTo>
                    <a:pt x="4426" y="187832"/>
                  </a:lnTo>
                  <a:lnTo>
                    <a:pt x="481" y="127724"/>
                  </a:lnTo>
                  <a:lnTo>
                    <a:pt x="0" y="66462"/>
                  </a:lnTo>
                  <a:lnTo>
                    <a:pt x="11095" y="26544"/>
                  </a:lnTo>
                  <a:lnTo>
                    <a:pt x="25923" y="9777"/>
                  </a:lnTo>
                  <a:lnTo>
                    <a:pt x="34790" y="3668"/>
                  </a:lnTo>
                  <a:lnTo>
                    <a:pt x="54001" y="0"/>
                  </a:lnTo>
                  <a:lnTo>
                    <a:pt x="64038" y="660"/>
                  </a:lnTo>
                  <a:lnTo>
                    <a:pt x="81428" y="10751"/>
                  </a:lnTo>
                  <a:lnTo>
                    <a:pt x="111656" y="45826"/>
                  </a:lnTo>
                  <a:lnTo>
                    <a:pt x="135758" y="105297"/>
                  </a:lnTo>
                  <a:lnTo>
                    <a:pt x="143867" y="144506"/>
                  </a:lnTo>
                  <a:lnTo>
                    <a:pt x="146269" y="183809"/>
                  </a:lnTo>
                  <a:lnTo>
                    <a:pt x="147281" y="2125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479550" y="1853015"/>
              <a:ext cx="47704" cy="494840"/>
            </a:xfrm>
            <a:custGeom>
              <a:avLst/>
              <a:gdLst/>
              <a:ahLst/>
              <a:cxnLst/>
              <a:rect l="0" t="0" r="0" b="0"/>
              <a:pathLst>
                <a:path w="47704" h="494840">
                  <a:moveTo>
                    <a:pt x="5590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3" y="126576"/>
                  </a:lnTo>
                  <a:lnTo>
                    <a:pt x="12622" y="176974"/>
                  </a:lnTo>
                  <a:lnTo>
                    <a:pt x="14564" y="219425"/>
                  </a:lnTo>
                  <a:lnTo>
                    <a:pt x="15427" y="262469"/>
                  </a:lnTo>
                  <a:lnTo>
                    <a:pt x="19033" y="316805"/>
                  </a:lnTo>
                  <a:lnTo>
                    <a:pt x="24390" y="364489"/>
                  </a:lnTo>
                  <a:lnTo>
                    <a:pt x="29098" y="416833"/>
                  </a:lnTo>
                  <a:lnTo>
                    <a:pt x="43347" y="478848"/>
                  </a:lnTo>
                  <a:lnTo>
                    <a:pt x="47703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337741" y="2023666"/>
              <a:ext cx="284270" cy="39920"/>
            </a:xfrm>
            <a:custGeom>
              <a:avLst/>
              <a:gdLst/>
              <a:ahLst/>
              <a:cxnLst/>
              <a:rect l="0" t="0" r="0" b="0"/>
              <a:pathLst>
                <a:path w="284270" h="39920">
                  <a:moveTo>
                    <a:pt x="284269" y="8334"/>
                  </a:moveTo>
                  <a:lnTo>
                    <a:pt x="246791" y="0"/>
                  </a:lnTo>
                  <a:lnTo>
                    <a:pt x="208824" y="1575"/>
                  </a:lnTo>
                  <a:lnTo>
                    <a:pt x="148484" y="12588"/>
                  </a:lnTo>
                  <a:lnTo>
                    <a:pt x="87474" y="18793"/>
                  </a:lnTo>
                  <a:lnTo>
                    <a:pt x="29670" y="30070"/>
                  </a:lnTo>
                  <a:lnTo>
                    <a:pt x="0" y="39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03825" y="2147213"/>
              <a:ext cx="270870" cy="211171"/>
            </a:xfrm>
            <a:custGeom>
              <a:avLst/>
              <a:gdLst/>
              <a:ahLst/>
              <a:cxnLst/>
              <a:rect l="0" t="0" r="0" b="0"/>
              <a:pathLst>
                <a:path w="270870" h="211171">
                  <a:moveTo>
                    <a:pt x="165584" y="137470"/>
                  </a:moveTo>
                  <a:lnTo>
                    <a:pt x="162465" y="94779"/>
                  </a:lnTo>
                  <a:lnTo>
                    <a:pt x="146456" y="43808"/>
                  </a:lnTo>
                  <a:lnTo>
                    <a:pt x="127811" y="19512"/>
                  </a:lnTo>
                  <a:lnTo>
                    <a:pt x="110191" y="4716"/>
                  </a:lnTo>
                  <a:lnTo>
                    <a:pt x="100580" y="1004"/>
                  </a:lnTo>
                  <a:lnTo>
                    <a:pt x="80541" y="0"/>
                  </a:lnTo>
                  <a:lnTo>
                    <a:pt x="49529" y="6011"/>
                  </a:lnTo>
                  <a:lnTo>
                    <a:pt x="31726" y="18213"/>
                  </a:lnTo>
                  <a:lnTo>
                    <a:pt x="17184" y="35334"/>
                  </a:lnTo>
                  <a:lnTo>
                    <a:pt x="6822" y="54642"/>
                  </a:lnTo>
                  <a:lnTo>
                    <a:pt x="0" y="90832"/>
                  </a:lnTo>
                  <a:lnTo>
                    <a:pt x="3568" y="125601"/>
                  </a:lnTo>
                  <a:lnTo>
                    <a:pt x="17624" y="158130"/>
                  </a:lnTo>
                  <a:lnTo>
                    <a:pt x="36606" y="184406"/>
                  </a:lnTo>
                  <a:lnTo>
                    <a:pt x="62637" y="201420"/>
                  </a:lnTo>
                  <a:lnTo>
                    <a:pt x="82395" y="203717"/>
                  </a:lnTo>
                  <a:lnTo>
                    <a:pt x="101705" y="199669"/>
                  </a:lnTo>
                  <a:lnTo>
                    <a:pt x="118086" y="190071"/>
                  </a:lnTo>
                  <a:lnTo>
                    <a:pt x="140462" y="165924"/>
                  </a:lnTo>
                  <a:lnTo>
                    <a:pt x="156321" y="136542"/>
                  </a:lnTo>
                  <a:lnTo>
                    <a:pt x="162839" y="100021"/>
                  </a:lnTo>
                  <a:lnTo>
                    <a:pt x="164924" y="96126"/>
                  </a:lnTo>
                  <a:lnTo>
                    <a:pt x="167484" y="98209"/>
                  </a:lnTo>
                  <a:lnTo>
                    <a:pt x="195851" y="159311"/>
                  </a:lnTo>
                  <a:lnTo>
                    <a:pt x="215366" y="184756"/>
                  </a:lnTo>
                  <a:lnTo>
                    <a:pt x="241555" y="201524"/>
                  </a:lnTo>
                  <a:lnTo>
                    <a:pt x="270869" y="211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152671" y="1800373"/>
              <a:ext cx="248449" cy="526426"/>
            </a:xfrm>
            <a:custGeom>
              <a:avLst/>
              <a:gdLst/>
              <a:ahLst/>
              <a:cxnLst/>
              <a:rect l="0" t="0" r="0" b="0"/>
              <a:pathLst>
                <a:path w="248449" h="526426">
                  <a:moveTo>
                    <a:pt x="90520" y="526425"/>
                  </a:moveTo>
                  <a:lnTo>
                    <a:pt x="87401" y="483733"/>
                  </a:lnTo>
                  <a:lnTo>
                    <a:pt x="75866" y="430904"/>
                  </a:lnTo>
                  <a:lnTo>
                    <a:pt x="65771" y="381269"/>
                  </a:lnTo>
                  <a:lnTo>
                    <a:pt x="51880" y="328906"/>
                  </a:lnTo>
                  <a:lnTo>
                    <a:pt x="37871" y="278528"/>
                  </a:lnTo>
                  <a:lnTo>
                    <a:pt x="18249" y="218534"/>
                  </a:lnTo>
                  <a:lnTo>
                    <a:pt x="1419" y="160454"/>
                  </a:lnTo>
                  <a:lnTo>
                    <a:pt x="0" y="100108"/>
                  </a:lnTo>
                  <a:lnTo>
                    <a:pt x="5835" y="76078"/>
                  </a:lnTo>
                  <a:lnTo>
                    <a:pt x="16228" y="53699"/>
                  </a:lnTo>
                  <a:lnTo>
                    <a:pt x="31765" y="38294"/>
                  </a:lnTo>
                  <a:lnTo>
                    <a:pt x="51539" y="28718"/>
                  </a:lnTo>
                  <a:lnTo>
                    <a:pt x="102361" y="19450"/>
                  </a:lnTo>
                  <a:lnTo>
                    <a:pt x="157460" y="12291"/>
                  </a:lnTo>
                  <a:lnTo>
                    <a:pt x="211064" y="3641"/>
                  </a:lnTo>
                  <a:lnTo>
                    <a:pt x="2484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190549" y="210569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3"/>
                  </a:lnTo>
                  <a:lnTo>
                    <a:pt x="976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335759" y="2102749"/>
              <a:ext cx="339102" cy="253760"/>
            </a:xfrm>
            <a:custGeom>
              <a:avLst/>
              <a:gdLst/>
              <a:ahLst/>
              <a:cxnLst/>
              <a:rect l="0" t="0" r="0" b="0"/>
              <a:pathLst>
                <a:path w="339102" h="253760">
                  <a:moveTo>
                    <a:pt x="23246" y="118764"/>
                  </a:moveTo>
                  <a:lnTo>
                    <a:pt x="81863" y="118764"/>
                  </a:lnTo>
                  <a:lnTo>
                    <a:pt x="138460" y="98977"/>
                  </a:lnTo>
                  <a:lnTo>
                    <a:pt x="149188" y="95044"/>
                  </a:lnTo>
                  <a:lnTo>
                    <a:pt x="164228" y="81316"/>
                  </a:lnTo>
                  <a:lnTo>
                    <a:pt x="169877" y="72741"/>
                  </a:lnTo>
                  <a:lnTo>
                    <a:pt x="173033" y="53856"/>
                  </a:lnTo>
                  <a:lnTo>
                    <a:pt x="172237" y="43906"/>
                  </a:lnTo>
                  <a:lnTo>
                    <a:pt x="165113" y="26612"/>
                  </a:lnTo>
                  <a:lnTo>
                    <a:pt x="159938" y="18725"/>
                  </a:lnTo>
                  <a:lnTo>
                    <a:pt x="141710" y="6842"/>
                  </a:lnTo>
                  <a:lnTo>
                    <a:pt x="119180" y="0"/>
                  </a:lnTo>
                  <a:lnTo>
                    <a:pt x="97469" y="859"/>
                  </a:lnTo>
                  <a:lnTo>
                    <a:pt x="65515" y="13509"/>
                  </a:lnTo>
                  <a:lnTo>
                    <a:pt x="16857" y="52394"/>
                  </a:lnTo>
                  <a:lnTo>
                    <a:pt x="946" y="84411"/>
                  </a:lnTo>
                  <a:lnTo>
                    <a:pt x="0" y="129122"/>
                  </a:lnTo>
                  <a:lnTo>
                    <a:pt x="11332" y="185887"/>
                  </a:lnTo>
                  <a:lnTo>
                    <a:pt x="34887" y="222056"/>
                  </a:lnTo>
                  <a:lnTo>
                    <a:pt x="41535" y="229739"/>
                  </a:lnTo>
                  <a:lnTo>
                    <a:pt x="73248" y="246142"/>
                  </a:lnTo>
                  <a:lnTo>
                    <a:pt x="125887" y="253759"/>
                  </a:lnTo>
                  <a:lnTo>
                    <a:pt x="181344" y="252144"/>
                  </a:lnTo>
                  <a:lnTo>
                    <a:pt x="242948" y="246496"/>
                  </a:lnTo>
                  <a:lnTo>
                    <a:pt x="294103" y="245517"/>
                  </a:lnTo>
                  <a:lnTo>
                    <a:pt x="339101" y="2451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36911" y="3047417"/>
            <a:ext cx="3221722" cy="605972"/>
            <a:chOff x="336911" y="3047417"/>
            <a:chExt cx="3221722" cy="605972"/>
          </a:xfrm>
        </p:grpSpPr>
        <p:sp>
          <p:nvSpPr>
            <p:cNvPr id="46" name="Freeform 45"/>
            <p:cNvSpPr/>
            <p:nvPr/>
          </p:nvSpPr>
          <p:spPr>
            <a:xfrm>
              <a:off x="558010" y="3221720"/>
              <a:ext cx="42115" cy="431669"/>
            </a:xfrm>
            <a:custGeom>
              <a:avLst/>
              <a:gdLst/>
              <a:ahLst/>
              <a:cxnLst/>
              <a:rect l="0" t="0" r="0" b="0"/>
              <a:pathLst>
                <a:path w="42115" h="431669">
                  <a:moveTo>
                    <a:pt x="0" y="0"/>
                  </a:moveTo>
                  <a:lnTo>
                    <a:pt x="3119" y="57264"/>
                  </a:lnTo>
                  <a:lnTo>
                    <a:pt x="11453" y="109774"/>
                  </a:lnTo>
                  <a:lnTo>
                    <a:pt x="18211" y="169786"/>
                  </a:lnTo>
                  <a:lnTo>
                    <a:pt x="23333" y="232021"/>
                  </a:lnTo>
                  <a:lnTo>
                    <a:pt x="29140" y="288675"/>
                  </a:lnTo>
                  <a:lnTo>
                    <a:pt x="31102" y="349741"/>
                  </a:lnTo>
                  <a:lnTo>
                    <a:pt x="39855" y="411622"/>
                  </a:lnTo>
                  <a:lnTo>
                    <a:pt x="42114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36911" y="3173540"/>
              <a:ext cx="449867" cy="90295"/>
            </a:xfrm>
            <a:custGeom>
              <a:avLst/>
              <a:gdLst/>
              <a:ahLst/>
              <a:cxnLst/>
              <a:rect l="0" t="0" r="0" b="0"/>
              <a:pathLst>
                <a:path w="449867" h="90295">
                  <a:moveTo>
                    <a:pt x="431669" y="6066"/>
                  </a:moveTo>
                  <a:lnTo>
                    <a:pt x="449866" y="0"/>
                  </a:lnTo>
                  <a:lnTo>
                    <a:pt x="387231" y="17061"/>
                  </a:lnTo>
                  <a:lnTo>
                    <a:pt x="332944" y="30724"/>
                  </a:lnTo>
                  <a:lnTo>
                    <a:pt x="271094" y="37453"/>
                  </a:lnTo>
                  <a:lnTo>
                    <a:pt x="216417" y="48834"/>
                  </a:lnTo>
                  <a:lnTo>
                    <a:pt x="155573" y="62347"/>
                  </a:lnTo>
                  <a:lnTo>
                    <a:pt x="107057" y="67195"/>
                  </a:lnTo>
                  <a:lnTo>
                    <a:pt x="47837" y="77239"/>
                  </a:lnTo>
                  <a:lnTo>
                    <a:pt x="0" y="902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87151" y="3424066"/>
              <a:ext cx="239357" cy="227897"/>
            </a:xfrm>
            <a:custGeom>
              <a:avLst/>
              <a:gdLst/>
              <a:ahLst/>
              <a:cxnLst/>
              <a:rect l="0" t="0" r="0" b="0"/>
              <a:pathLst>
                <a:path w="239357" h="227897">
                  <a:moveTo>
                    <a:pt x="28786" y="92452"/>
                  </a:moveTo>
                  <a:lnTo>
                    <a:pt x="85001" y="109240"/>
                  </a:lnTo>
                  <a:lnTo>
                    <a:pt x="143572" y="112666"/>
                  </a:lnTo>
                  <a:lnTo>
                    <a:pt x="194960" y="107753"/>
                  </a:lnTo>
                  <a:lnTo>
                    <a:pt x="203909" y="102653"/>
                  </a:lnTo>
                  <a:lnTo>
                    <a:pt x="216973" y="87627"/>
                  </a:lnTo>
                  <a:lnTo>
                    <a:pt x="219755" y="78707"/>
                  </a:lnTo>
                  <a:lnTo>
                    <a:pt x="219726" y="59437"/>
                  </a:lnTo>
                  <a:lnTo>
                    <a:pt x="212694" y="42294"/>
                  </a:lnTo>
                  <a:lnTo>
                    <a:pt x="207544" y="34446"/>
                  </a:lnTo>
                  <a:lnTo>
                    <a:pt x="192462" y="22608"/>
                  </a:lnTo>
                  <a:lnTo>
                    <a:pt x="154184" y="5476"/>
                  </a:lnTo>
                  <a:lnTo>
                    <a:pt x="117674" y="0"/>
                  </a:lnTo>
                  <a:lnTo>
                    <a:pt x="77220" y="9557"/>
                  </a:lnTo>
                  <a:lnTo>
                    <a:pt x="46777" y="27206"/>
                  </a:lnTo>
                  <a:lnTo>
                    <a:pt x="22938" y="52843"/>
                  </a:lnTo>
                  <a:lnTo>
                    <a:pt x="6647" y="82666"/>
                  </a:lnTo>
                  <a:lnTo>
                    <a:pt x="0" y="119318"/>
                  </a:lnTo>
                  <a:lnTo>
                    <a:pt x="3619" y="154224"/>
                  </a:lnTo>
                  <a:lnTo>
                    <a:pt x="17690" y="186794"/>
                  </a:lnTo>
                  <a:lnTo>
                    <a:pt x="36677" y="213082"/>
                  </a:lnTo>
                  <a:lnTo>
                    <a:pt x="59589" y="222104"/>
                  </a:lnTo>
                  <a:lnTo>
                    <a:pt x="116369" y="227896"/>
                  </a:lnTo>
                  <a:lnTo>
                    <a:pt x="158592" y="223310"/>
                  </a:lnTo>
                  <a:lnTo>
                    <a:pt x="180454" y="214562"/>
                  </a:lnTo>
                  <a:lnTo>
                    <a:pt x="239356" y="1766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79150" y="3390176"/>
              <a:ext cx="189514" cy="221099"/>
            </a:xfrm>
            <a:custGeom>
              <a:avLst/>
              <a:gdLst/>
              <a:ahLst/>
              <a:cxnLst/>
              <a:rect l="0" t="0" r="0" b="0"/>
              <a:pathLst>
                <a:path w="189514" h="221099">
                  <a:moveTo>
                    <a:pt x="189513" y="0"/>
                  </a:moveTo>
                  <a:lnTo>
                    <a:pt x="151139" y="29308"/>
                  </a:lnTo>
                  <a:lnTo>
                    <a:pt x="103225" y="84952"/>
                  </a:lnTo>
                  <a:lnTo>
                    <a:pt x="47522" y="147462"/>
                  </a:lnTo>
                  <a:lnTo>
                    <a:pt x="13898" y="19693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68621" y="3400704"/>
              <a:ext cx="168457" cy="210571"/>
            </a:xfrm>
            <a:custGeom>
              <a:avLst/>
              <a:gdLst/>
              <a:ahLst/>
              <a:cxnLst/>
              <a:rect l="0" t="0" r="0" b="0"/>
              <a:pathLst>
                <a:path w="168457" h="210571">
                  <a:moveTo>
                    <a:pt x="0" y="0"/>
                  </a:moveTo>
                  <a:lnTo>
                    <a:pt x="42662" y="54115"/>
                  </a:lnTo>
                  <a:lnTo>
                    <a:pt x="77281" y="112715"/>
                  </a:lnTo>
                  <a:lnTo>
                    <a:pt x="112314" y="168048"/>
                  </a:lnTo>
                  <a:lnTo>
                    <a:pt x="133364" y="194332"/>
                  </a:lnTo>
                  <a:lnTo>
                    <a:pt x="147401" y="203353"/>
                  </a:lnTo>
                  <a:lnTo>
                    <a:pt x="16845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223998" y="3373692"/>
              <a:ext cx="249992" cy="249628"/>
            </a:xfrm>
            <a:custGeom>
              <a:avLst/>
              <a:gdLst/>
              <a:ahLst/>
              <a:cxnLst/>
              <a:rect l="0" t="0" r="0" b="0"/>
              <a:pathLst>
                <a:path w="249992" h="249628">
                  <a:moveTo>
                    <a:pt x="113121" y="142826"/>
                  </a:moveTo>
                  <a:lnTo>
                    <a:pt x="128762" y="124845"/>
                  </a:lnTo>
                  <a:lnTo>
                    <a:pt x="136840" y="107928"/>
                  </a:lnTo>
                  <a:lnTo>
                    <a:pt x="142375" y="67495"/>
                  </a:lnTo>
                  <a:lnTo>
                    <a:pt x="137431" y="44615"/>
                  </a:lnTo>
                  <a:lnTo>
                    <a:pt x="121494" y="18580"/>
                  </a:lnTo>
                  <a:lnTo>
                    <a:pt x="115193" y="10862"/>
                  </a:lnTo>
                  <a:lnTo>
                    <a:pt x="95714" y="2287"/>
                  </a:lnTo>
                  <a:lnTo>
                    <a:pt x="83969" y="0"/>
                  </a:lnTo>
                  <a:lnTo>
                    <a:pt x="73799" y="815"/>
                  </a:lnTo>
                  <a:lnTo>
                    <a:pt x="56260" y="7960"/>
                  </a:lnTo>
                  <a:lnTo>
                    <a:pt x="33232" y="25137"/>
                  </a:lnTo>
                  <a:lnTo>
                    <a:pt x="17180" y="50633"/>
                  </a:lnTo>
                  <a:lnTo>
                    <a:pt x="2446" y="91860"/>
                  </a:lnTo>
                  <a:lnTo>
                    <a:pt x="0" y="131494"/>
                  </a:lnTo>
                  <a:lnTo>
                    <a:pt x="7334" y="177423"/>
                  </a:lnTo>
                  <a:lnTo>
                    <a:pt x="23805" y="213128"/>
                  </a:lnTo>
                  <a:lnTo>
                    <a:pt x="36770" y="231003"/>
                  </a:lnTo>
                  <a:lnTo>
                    <a:pt x="53451" y="243627"/>
                  </a:lnTo>
                  <a:lnTo>
                    <a:pt x="62812" y="248631"/>
                  </a:lnTo>
                  <a:lnTo>
                    <a:pt x="71393" y="249627"/>
                  </a:lnTo>
                  <a:lnTo>
                    <a:pt x="87166" y="244496"/>
                  </a:lnTo>
                  <a:lnTo>
                    <a:pt x="98856" y="231296"/>
                  </a:lnTo>
                  <a:lnTo>
                    <a:pt x="123321" y="173859"/>
                  </a:lnTo>
                  <a:lnTo>
                    <a:pt x="130961" y="139543"/>
                  </a:lnTo>
                  <a:lnTo>
                    <a:pt x="130105" y="102858"/>
                  </a:lnTo>
                  <a:lnTo>
                    <a:pt x="127953" y="91615"/>
                  </a:lnTo>
                  <a:lnTo>
                    <a:pt x="126518" y="88798"/>
                  </a:lnTo>
                  <a:lnTo>
                    <a:pt x="125562" y="91599"/>
                  </a:lnTo>
                  <a:lnTo>
                    <a:pt x="124924" y="98146"/>
                  </a:lnTo>
                  <a:lnTo>
                    <a:pt x="135205" y="129717"/>
                  </a:lnTo>
                  <a:lnTo>
                    <a:pt x="166361" y="181481"/>
                  </a:lnTo>
                  <a:lnTo>
                    <a:pt x="173180" y="189653"/>
                  </a:lnTo>
                  <a:lnTo>
                    <a:pt x="193236" y="198733"/>
                  </a:lnTo>
                  <a:lnTo>
                    <a:pt x="249991" y="2059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13193" y="3344149"/>
              <a:ext cx="212074" cy="243642"/>
            </a:xfrm>
            <a:custGeom>
              <a:avLst/>
              <a:gdLst/>
              <a:ahLst/>
              <a:cxnLst/>
              <a:rect l="0" t="0" r="0" b="0"/>
              <a:pathLst>
                <a:path w="212074" h="243642">
                  <a:moveTo>
                    <a:pt x="150309" y="24970"/>
                  </a:moveTo>
                  <a:lnTo>
                    <a:pt x="132329" y="9329"/>
                  </a:lnTo>
                  <a:lnTo>
                    <a:pt x="115411" y="1251"/>
                  </a:lnTo>
                  <a:lnTo>
                    <a:pt x="96195" y="0"/>
                  </a:lnTo>
                  <a:lnTo>
                    <a:pt x="38764" y="5737"/>
                  </a:lnTo>
                  <a:lnTo>
                    <a:pt x="20405" y="14862"/>
                  </a:lnTo>
                  <a:lnTo>
                    <a:pt x="7566" y="29836"/>
                  </a:lnTo>
                  <a:lnTo>
                    <a:pt x="2505" y="38742"/>
                  </a:lnTo>
                  <a:lnTo>
                    <a:pt x="0" y="57997"/>
                  </a:lnTo>
                  <a:lnTo>
                    <a:pt x="970" y="68045"/>
                  </a:lnTo>
                  <a:lnTo>
                    <a:pt x="11407" y="85448"/>
                  </a:lnTo>
                  <a:lnTo>
                    <a:pt x="19103" y="93365"/>
                  </a:lnTo>
                  <a:lnTo>
                    <a:pt x="40133" y="102161"/>
                  </a:lnTo>
                  <a:lnTo>
                    <a:pt x="91761" y="107808"/>
                  </a:lnTo>
                  <a:lnTo>
                    <a:pt x="144680" y="118498"/>
                  </a:lnTo>
                  <a:lnTo>
                    <a:pt x="180090" y="141927"/>
                  </a:lnTo>
                  <a:lnTo>
                    <a:pt x="209614" y="174674"/>
                  </a:lnTo>
                  <a:lnTo>
                    <a:pt x="212073" y="184434"/>
                  </a:lnTo>
                  <a:lnTo>
                    <a:pt x="208565" y="204638"/>
                  </a:lnTo>
                  <a:lnTo>
                    <a:pt x="203184" y="212599"/>
                  </a:lnTo>
                  <a:lnTo>
                    <a:pt x="187847" y="224564"/>
                  </a:lnTo>
                  <a:lnTo>
                    <a:pt x="159482" y="237877"/>
                  </a:lnTo>
                  <a:lnTo>
                    <a:pt x="123261" y="243641"/>
                  </a:lnTo>
                  <a:lnTo>
                    <a:pt x="72610" y="237183"/>
                  </a:lnTo>
                  <a:lnTo>
                    <a:pt x="45024" y="225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47772" y="3379647"/>
              <a:ext cx="73700" cy="31587"/>
            </a:xfrm>
            <a:custGeom>
              <a:avLst/>
              <a:gdLst/>
              <a:ahLst/>
              <a:cxnLst/>
              <a:rect l="0" t="0" r="0" b="0"/>
              <a:pathLst>
                <a:path w="73700" h="31587">
                  <a:moveTo>
                    <a:pt x="73699" y="0"/>
                  </a:moveTo>
                  <a:lnTo>
                    <a:pt x="1594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21513" y="3047417"/>
              <a:ext cx="273741" cy="553330"/>
            </a:xfrm>
            <a:custGeom>
              <a:avLst/>
              <a:gdLst/>
              <a:ahLst/>
              <a:cxnLst/>
              <a:rect l="0" t="0" r="0" b="0"/>
              <a:pathLst>
                <a:path w="273741" h="553330">
                  <a:moveTo>
                    <a:pt x="0" y="553329"/>
                  </a:moveTo>
                  <a:lnTo>
                    <a:pt x="3119" y="510637"/>
                  </a:lnTo>
                  <a:lnTo>
                    <a:pt x="14654" y="457808"/>
                  </a:lnTo>
                  <a:lnTo>
                    <a:pt x="24749" y="408173"/>
                  </a:lnTo>
                  <a:lnTo>
                    <a:pt x="35149" y="345243"/>
                  </a:lnTo>
                  <a:lnTo>
                    <a:pt x="39018" y="298629"/>
                  </a:lnTo>
                  <a:lnTo>
                    <a:pt x="44316" y="238826"/>
                  </a:lnTo>
                  <a:lnTo>
                    <a:pt x="50175" y="189522"/>
                  </a:lnTo>
                  <a:lnTo>
                    <a:pt x="57744" y="126746"/>
                  </a:lnTo>
                  <a:lnTo>
                    <a:pt x="61563" y="74814"/>
                  </a:lnTo>
                  <a:lnTo>
                    <a:pt x="68283" y="31741"/>
                  </a:lnTo>
                  <a:lnTo>
                    <a:pt x="83273" y="2341"/>
                  </a:lnTo>
                  <a:lnTo>
                    <a:pt x="88270" y="0"/>
                  </a:lnTo>
                  <a:lnTo>
                    <a:pt x="92772" y="1949"/>
                  </a:lnTo>
                  <a:lnTo>
                    <a:pt x="113991" y="30293"/>
                  </a:lnTo>
                  <a:lnTo>
                    <a:pt x="132307" y="84159"/>
                  </a:lnTo>
                  <a:lnTo>
                    <a:pt x="150769" y="141938"/>
                  </a:lnTo>
                  <a:lnTo>
                    <a:pt x="168437" y="195257"/>
                  </a:lnTo>
                  <a:lnTo>
                    <a:pt x="182490" y="254221"/>
                  </a:lnTo>
                  <a:lnTo>
                    <a:pt x="196531" y="308242"/>
                  </a:lnTo>
                  <a:lnTo>
                    <a:pt x="214079" y="369019"/>
                  </a:lnTo>
                  <a:lnTo>
                    <a:pt x="235353" y="429878"/>
                  </a:lnTo>
                  <a:lnTo>
                    <a:pt x="255759" y="489152"/>
                  </a:lnTo>
                  <a:lnTo>
                    <a:pt x="273740" y="5322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63626" y="3435582"/>
              <a:ext cx="189514" cy="17766"/>
            </a:xfrm>
            <a:custGeom>
              <a:avLst/>
              <a:gdLst/>
              <a:ahLst/>
              <a:cxnLst/>
              <a:rect l="0" t="0" r="0" b="0"/>
              <a:pathLst>
                <a:path w="189514" h="17766">
                  <a:moveTo>
                    <a:pt x="189513" y="7236"/>
                  </a:moveTo>
                  <a:lnTo>
                    <a:pt x="161957" y="0"/>
                  </a:lnTo>
                  <a:lnTo>
                    <a:pt x="105735" y="478"/>
                  </a:lnTo>
                  <a:lnTo>
                    <a:pt x="49222" y="5901"/>
                  </a:lnTo>
                  <a:lnTo>
                    <a:pt x="0" y="177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530802" y="3348062"/>
              <a:ext cx="132908" cy="222764"/>
            </a:xfrm>
            <a:custGeom>
              <a:avLst/>
              <a:gdLst/>
              <a:ahLst/>
              <a:cxnLst/>
              <a:rect l="0" t="0" r="0" b="0"/>
              <a:pathLst>
                <a:path w="132908" h="222764">
                  <a:moveTo>
                    <a:pt x="17094" y="21057"/>
                  </a:moveTo>
                  <a:lnTo>
                    <a:pt x="306" y="77271"/>
                  </a:lnTo>
                  <a:lnTo>
                    <a:pt x="0" y="132723"/>
                  </a:lnTo>
                  <a:lnTo>
                    <a:pt x="10858" y="178165"/>
                  </a:lnTo>
                  <a:lnTo>
                    <a:pt x="26425" y="204738"/>
                  </a:lnTo>
                  <a:lnTo>
                    <a:pt x="42298" y="216946"/>
                  </a:lnTo>
                  <a:lnTo>
                    <a:pt x="51444" y="221840"/>
                  </a:lnTo>
                  <a:lnTo>
                    <a:pt x="59881" y="222763"/>
                  </a:lnTo>
                  <a:lnTo>
                    <a:pt x="75495" y="217549"/>
                  </a:lnTo>
                  <a:lnTo>
                    <a:pt x="97439" y="201459"/>
                  </a:lnTo>
                  <a:lnTo>
                    <a:pt x="113170" y="176285"/>
                  </a:lnTo>
                  <a:lnTo>
                    <a:pt x="124286" y="117653"/>
                  </a:lnTo>
                  <a:lnTo>
                    <a:pt x="131772" y="55008"/>
                  </a:lnTo>
                  <a:lnTo>
                    <a:pt x="1329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33200" y="3308143"/>
              <a:ext cx="217619" cy="205164"/>
            </a:xfrm>
            <a:custGeom>
              <a:avLst/>
              <a:gdLst/>
              <a:ahLst/>
              <a:cxnLst/>
              <a:rect l="0" t="0" r="0" b="0"/>
              <a:pathLst>
                <a:path w="217619" h="205164">
                  <a:moveTo>
                    <a:pt x="130551" y="8333"/>
                  </a:moveTo>
                  <a:lnTo>
                    <a:pt x="93073" y="0"/>
                  </a:lnTo>
                  <a:lnTo>
                    <a:pt x="69440" y="1120"/>
                  </a:lnTo>
                  <a:lnTo>
                    <a:pt x="15009" y="21652"/>
                  </a:lnTo>
                  <a:lnTo>
                    <a:pt x="7899" y="28911"/>
                  </a:lnTo>
                  <a:lnTo>
                    <a:pt x="0" y="49455"/>
                  </a:lnTo>
                  <a:lnTo>
                    <a:pt x="233" y="59144"/>
                  </a:lnTo>
                  <a:lnTo>
                    <a:pt x="6731" y="76150"/>
                  </a:lnTo>
                  <a:lnTo>
                    <a:pt x="23544" y="98877"/>
                  </a:lnTo>
                  <a:lnTo>
                    <a:pt x="32307" y="102621"/>
                  </a:lnTo>
                  <a:lnTo>
                    <a:pt x="54521" y="103661"/>
                  </a:lnTo>
                  <a:lnTo>
                    <a:pt x="112307" y="94832"/>
                  </a:lnTo>
                  <a:lnTo>
                    <a:pt x="166202" y="93010"/>
                  </a:lnTo>
                  <a:lnTo>
                    <a:pt x="187730" y="99000"/>
                  </a:lnTo>
                  <a:lnTo>
                    <a:pt x="196746" y="103873"/>
                  </a:lnTo>
                  <a:lnTo>
                    <a:pt x="209884" y="121765"/>
                  </a:lnTo>
                  <a:lnTo>
                    <a:pt x="215025" y="133088"/>
                  </a:lnTo>
                  <a:lnTo>
                    <a:pt x="217618" y="155027"/>
                  </a:lnTo>
                  <a:lnTo>
                    <a:pt x="213701" y="175306"/>
                  </a:lnTo>
                  <a:lnTo>
                    <a:pt x="204161" y="192118"/>
                  </a:lnTo>
                  <a:lnTo>
                    <a:pt x="196002" y="197537"/>
                  </a:lnTo>
                  <a:lnTo>
                    <a:pt x="162162" y="205163"/>
                  </a:lnTo>
                  <a:lnTo>
                    <a:pt x="108806" y="204621"/>
                  </a:lnTo>
                  <a:lnTo>
                    <a:pt x="53206" y="199185"/>
                  </a:lnTo>
                  <a:lnTo>
                    <a:pt x="25266" y="1978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047198" y="3105906"/>
              <a:ext cx="48181" cy="400084"/>
            </a:xfrm>
            <a:custGeom>
              <a:avLst/>
              <a:gdLst/>
              <a:ahLst/>
              <a:cxnLst/>
              <a:rect l="0" t="0" r="0" b="0"/>
              <a:pathLst>
                <a:path w="48181" h="400084">
                  <a:moveTo>
                    <a:pt x="6066" y="0"/>
                  </a:moveTo>
                  <a:lnTo>
                    <a:pt x="0" y="43197"/>
                  </a:lnTo>
                  <a:lnTo>
                    <a:pt x="4918" y="98197"/>
                  </a:lnTo>
                  <a:lnTo>
                    <a:pt x="13785" y="160117"/>
                  </a:lnTo>
                  <a:lnTo>
                    <a:pt x="20415" y="206084"/>
                  </a:lnTo>
                  <a:lnTo>
                    <a:pt x="30724" y="266823"/>
                  </a:lnTo>
                  <a:lnTo>
                    <a:pt x="35599" y="321864"/>
                  </a:lnTo>
                  <a:lnTo>
                    <a:pt x="45714" y="381334"/>
                  </a:lnTo>
                  <a:lnTo>
                    <a:pt x="4818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95336" y="3235541"/>
              <a:ext cx="284271" cy="28294"/>
            </a:xfrm>
            <a:custGeom>
              <a:avLst/>
              <a:gdLst/>
              <a:ahLst/>
              <a:cxnLst/>
              <a:rect l="0" t="0" r="0" b="0"/>
              <a:pathLst>
                <a:path w="284271" h="28294">
                  <a:moveTo>
                    <a:pt x="284270" y="7236"/>
                  </a:moveTo>
                  <a:lnTo>
                    <a:pt x="256714" y="0"/>
                  </a:lnTo>
                  <a:lnTo>
                    <a:pt x="194252" y="477"/>
                  </a:lnTo>
                  <a:lnTo>
                    <a:pt x="138275" y="5233"/>
                  </a:lnTo>
                  <a:lnTo>
                    <a:pt x="84645" y="9762"/>
                  </a:lnTo>
                  <a:lnTo>
                    <a:pt x="25299" y="21773"/>
                  </a:lnTo>
                  <a:lnTo>
                    <a:pt x="0" y="282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42777" y="3358590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20" y="42692"/>
                  </a:lnTo>
                  <a:lnTo>
                    <a:pt x="9553" y="103238"/>
                  </a:lnTo>
                  <a:lnTo>
                    <a:pt x="11409" y="140814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42777" y="3263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390176" y="3310937"/>
              <a:ext cx="168457" cy="230171"/>
            </a:xfrm>
            <a:custGeom>
              <a:avLst/>
              <a:gdLst/>
              <a:ahLst/>
              <a:cxnLst/>
              <a:rect l="0" t="0" r="0" b="0"/>
              <a:pathLst>
                <a:path w="168457" h="230171">
                  <a:moveTo>
                    <a:pt x="0" y="110824"/>
                  </a:moveTo>
                  <a:lnTo>
                    <a:pt x="3119" y="153516"/>
                  </a:lnTo>
                  <a:lnTo>
                    <a:pt x="21331" y="216160"/>
                  </a:lnTo>
                  <a:lnTo>
                    <a:pt x="25858" y="230170"/>
                  </a:lnTo>
                  <a:lnTo>
                    <a:pt x="6658" y="167311"/>
                  </a:lnTo>
                  <a:lnTo>
                    <a:pt x="1315" y="106471"/>
                  </a:lnTo>
                  <a:lnTo>
                    <a:pt x="3379" y="51300"/>
                  </a:lnTo>
                  <a:lnTo>
                    <a:pt x="9691" y="29387"/>
                  </a:lnTo>
                  <a:lnTo>
                    <a:pt x="20295" y="11849"/>
                  </a:lnTo>
                  <a:lnTo>
                    <a:pt x="29907" y="6236"/>
                  </a:lnTo>
                  <a:lnTo>
                    <a:pt x="56186" y="0"/>
                  </a:lnTo>
                  <a:lnTo>
                    <a:pt x="67873" y="1846"/>
                  </a:lnTo>
                  <a:lnTo>
                    <a:pt x="87098" y="13256"/>
                  </a:lnTo>
                  <a:lnTo>
                    <a:pt x="118503" y="50347"/>
                  </a:lnTo>
                  <a:lnTo>
                    <a:pt x="144117" y="101521"/>
                  </a:lnTo>
                  <a:lnTo>
                    <a:pt x="160789" y="156690"/>
                  </a:lnTo>
                  <a:lnTo>
                    <a:pt x="168456" y="205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463913" y="4611482"/>
            <a:ext cx="2505124" cy="650924"/>
            <a:chOff x="463913" y="4611482"/>
            <a:chExt cx="2505124" cy="650924"/>
          </a:xfrm>
        </p:grpSpPr>
        <p:sp>
          <p:nvSpPr>
            <p:cNvPr id="64" name="Freeform 63"/>
            <p:cNvSpPr/>
            <p:nvPr/>
          </p:nvSpPr>
          <p:spPr>
            <a:xfrm>
              <a:off x="463913" y="4685181"/>
              <a:ext cx="459445" cy="577225"/>
            </a:xfrm>
            <a:custGeom>
              <a:avLst/>
              <a:gdLst/>
              <a:ahLst/>
              <a:cxnLst/>
              <a:rect l="0" t="0" r="0" b="0"/>
              <a:pathLst>
                <a:path w="459445" h="577225">
                  <a:moveTo>
                    <a:pt x="188853" y="0"/>
                  </a:moveTo>
                  <a:lnTo>
                    <a:pt x="134978" y="25194"/>
                  </a:lnTo>
                  <a:lnTo>
                    <a:pt x="105430" y="40090"/>
                  </a:lnTo>
                  <a:lnTo>
                    <a:pt x="66589" y="85348"/>
                  </a:lnTo>
                  <a:lnTo>
                    <a:pt x="39334" y="140138"/>
                  </a:lnTo>
                  <a:lnTo>
                    <a:pt x="18549" y="193668"/>
                  </a:lnTo>
                  <a:lnTo>
                    <a:pt x="6852" y="240917"/>
                  </a:lnTo>
                  <a:lnTo>
                    <a:pt x="1566" y="291961"/>
                  </a:lnTo>
                  <a:lnTo>
                    <a:pt x="0" y="344131"/>
                  </a:lnTo>
                  <a:lnTo>
                    <a:pt x="7876" y="398519"/>
                  </a:lnTo>
                  <a:lnTo>
                    <a:pt x="20697" y="453110"/>
                  </a:lnTo>
                  <a:lnTo>
                    <a:pt x="34134" y="491834"/>
                  </a:lnTo>
                  <a:lnTo>
                    <a:pt x="47560" y="513391"/>
                  </a:lnTo>
                  <a:lnTo>
                    <a:pt x="94901" y="553709"/>
                  </a:lnTo>
                  <a:lnTo>
                    <a:pt x="125921" y="569734"/>
                  </a:lnTo>
                  <a:lnTo>
                    <a:pt x="183485" y="577224"/>
                  </a:lnTo>
                  <a:lnTo>
                    <a:pt x="225737" y="576181"/>
                  </a:lnTo>
                  <a:lnTo>
                    <a:pt x="272048" y="556054"/>
                  </a:lnTo>
                  <a:lnTo>
                    <a:pt x="325588" y="521488"/>
                  </a:lnTo>
                  <a:lnTo>
                    <a:pt x="387713" y="462821"/>
                  </a:lnTo>
                  <a:lnTo>
                    <a:pt x="416434" y="421054"/>
                  </a:lnTo>
                  <a:lnTo>
                    <a:pt x="437495" y="360081"/>
                  </a:lnTo>
                  <a:lnTo>
                    <a:pt x="451960" y="305050"/>
                  </a:lnTo>
                  <a:lnTo>
                    <a:pt x="459444" y="256892"/>
                  </a:lnTo>
                  <a:lnTo>
                    <a:pt x="456383" y="194504"/>
                  </a:lnTo>
                  <a:lnTo>
                    <a:pt x="437277" y="141149"/>
                  </a:lnTo>
                  <a:lnTo>
                    <a:pt x="417906" y="98721"/>
                  </a:lnTo>
                  <a:lnTo>
                    <a:pt x="395541" y="74874"/>
                  </a:lnTo>
                  <a:lnTo>
                    <a:pt x="332792" y="31689"/>
                  </a:lnTo>
                  <a:lnTo>
                    <a:pt x="306638" y="19933"/>
                  </a:lnTo>
                  <a:lnTo>
                    <a:pt x="251721" y="12386"/>
                  </a:lnTo>
                  <a:lnTo>
                    <a:pt x="188853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021264" y="4611482"/>
              <a:ext cx="21058" cy="558011"/>
            </a:xfrm>
            <a:custGeom>
              <a:avLst/>
              <a:gdLst/>
              <a:ahLst/>
              <a:cxnLst/>
              <a:rect l="0" t="0" r="0" b="0"/>
              <a:pathLst>
                <a:path w="21058" h="558011">
                  <a:moveTo>
                    <a:pt x="0" y="0"/>
                  </a:moveTo>
                  <a:lnTo>
                    <a:pt x="0" y="54144"/>
                  </a:lnTo>
                  <a:lnTo>
                    <a:pt x="7235" y="115794"/>
                  </a:lnTo>
                  <a:lnTo>
                    <a:pt x="9878" y="175384"/>
                  </a:lnTo>
                  <a:lnTo>
                    <a:pt x="10336" y="227440"/>
                  </a:lnTo>
                  <a:lnTo>
                    <a:pt x="10471" y="281859"/>
                  </a:lnTo>
                  <a:lnTo>
                    <a:pt x="10503" y="325312"/>
                  </a:lnTo>
                  <a:lnTo>
                    <a:pt x="11691" y="385727"/>
                  </a:lnTo>
                  <a:lnTo>
                    <a:pt x="15741" y="439361"/>
                  </a:lnTo>
                  <a:lnTo>
                    <a:pt x="14015" y="464333"/>
                  </a:lnTo>
                  <a:lnTo>
                    <a:pt x="19319" y="521785"/>
                  </a:lnTo>
                  <a:lnTo>
                    <a:pt x="21057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105597" y="4727295"/>
              <a:ext cx="220994" cy="405562"/>
            </a:xfrm>
            <a:custGeom>
              <a:avLst/>
              <a:gdLst/>
              <a:ahLst/>
              <a:cxnLst/>
              <a:rect l="0" t="0" r="0" b="0"/>
              <a:pathLst>
                <a:path w="220994" h="405562">
                  <a:moveTo>
                    <a:pt x="105180" y="0"/>
                  </a:moveTo>
                  <a:lnTo>
                    <a:pt x="87221" y="53875"/>
                  </a:lnTo>
                  <a:lnTo>
                    <a:pt x="65369" y="114752"/>
                  </a:lnTo>
                  <a:lnTo>
                    <a:pt x="35962" y="169441"/>
                  </a:lnTo>
                  <a:lnTo>
                    <a:pt x="22410" y="199163"/>
                  </a:lnTo>
                  <a:lnTo>
                    <a:pt x="6392" y="215639"/>
                  </a:lnTo>
                  <a:lnTo>
                    <a:pt x="1887" y="225648"/>
                  </a:lnTo>
                  <a:lnTo>
                    <a:pt x="0" y="249247"/>
                  </a:lnTo>
                  <a:lnTo>
                    <a:pt x="6181" y="272213"/>
                  </a:lnTo>
                  <a:lnTo>
                    <a:pt x="35818" y="326182"/>
                  </a:lnTo>
                  <a:lnTo>
                    <a:pt x="57462" y="356740"/>
                  </a:lnTo>
                  <a:lnTo>
                    <a:pt x="100239" y="395950"/>
                  </a:lnTo>
                  <a:lnTo>
                    <a:pt x="124431" y="404095"/>
                  </a:lnTo>
                  <a:lnTo>
                    <a:pt x="167816" y="405561"/>
                  </a:lnTo>
                  <a:lnTo>
                    <a:pt x="220993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368704" y="4643067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7459"/>
                  </a:lnTo>
                  <a:lnTo>
                    <a:pt x="0" y="220153"/>
                  </a:lnTo>
                  <a:lnTo>
                    <a:pt x="5589" y="282169"/>
                  </a:lnTo>
                  <a:lnTo>
                    <a:pt x="8333" y="325450"/>
                  </a:lnTo>
                  <a:lnTo>
                    <a:pt x="9553" y="368083"/>
                  </a:lnTo>
                  <a:lnTo>
                    <a:pt x="11409" y="429206"/>
                  </a:lnTo>
                  <a:lnTo>
                    <a:pt x="18805" y="486727"/>
                  </a:lnTo>
                  <a:lnTo>
                    <a:pt x="21057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476321" y="4958839"/>
              <a:ext cx="250353" cy="224201"/>
            </a:xfrm>
            <a:custGeom>
              <a:avLst/>
              <a:gdLst/>
              <a:ahLst/>
              <a:cxnLst/>
              <a:rect l="0" t="0" r="0" b="0"/>
              <a:pathLst>
                <a:path w="250353" h="224201">
                  <a:moveTo>
                    <a:pt x="92425" y="115896"/>
                  </a:moveTo>
                  <a:lnTo>
                    <a:pt x="103603" y="99129"/>
                  </a:lnTo>
                  <a:lnTo>
                    <a:pt x="110555" y="66345"/>
                  </a:lnTo>
                  <a:lnTo>
                    <a:pt x="107025" y="32585"/>
                  </a:lnTo>
                  <a:lnTo>
                    <a:pt x="98524" y="14138"/>
                  </a:lnTo>
                  <a:lnTo>
                    <a:pt x="92981" y="5944"/>
                  </a:lnTo>
                  <a:lnTo>
                    <a:pt x="84607" y="1650"/>
                  </a:lnTo>
                  <a:lnTo>
                    <a:pt x="62824" y="0"/>
                  </a:lnTo>
                  <a:lnTo>
                    <a:pt x="43784" y="6285"/>
                  </a:lnTo>
                  <a:lnTo>
                    <a:pt x="35431" y="11237"/>
                  </a:lnTo>
                  <a:lnTo>
                    <a:pt x="23030" y="26097"/>
                  </a:lnTo>
                  <a:lnTo>
                    <a:pt x="5537" y="64233"/>
                  </a:lnTo>
                  <a:lnTo>
                    <a:pt x="0" y="100719"/>
                  </a:lnTo>
                  <a:lnTo>
                    <a:pt x="6534" y="153799"/>
                  </a:lnTo>
                  <a:lnTo>
                    <a:pt x="16933" y="187178"/>
                  </a:lnTo>
                  <a:lnTo>
                    <a:pt x="28067" y="204509"/>
                  </a:lnTo>
                  <a:lnTo>
                    <a:pt x="43934" y="216891"/>
                  </a:lnTo>
                  <a:lnTo>
                    <a:pt x="53079" y="221831"/>
                  </a:lnTo>
                  <a:lnTo>
                    <a:pt x="72598" y="224200"/>
                  </a:lnTo>
                  <a:lnTo>
                    <a:pt x="82716" y="223193"/>
                  </a:lnTo>
                  <a:lnTo>
                    <a:pt x="90632" y="219013"/>
                  </a:lnTo>
                  <a:lnTo>
                    <a:pt x="102546" y="205010"/>
                  </a:lnTo>
                  <a:lnTo>
                    <a:pt x="115831" y="171806"/>
                  </a:lnTo>
                  <a:lnTo>
                    <a:pt x="121586" y="132332"/>
                  </a:lnTo>
                  <a:lnTo>
                    <a:pt x="117466" y="86431"/>
                  </a:lnTo>
                  <a:lnTo>
                    <a:pt x="118477" y="88064"/>
                  </a:lnTo>
                  <a:lnTo>
                    <a:pt x="138097" y="141327"/>
                  </a:lnTo>
                  <a:lnTo>
                    <a:pt x="163318" y="182791"/>
                  </a:lnTo>
                  <a:lnTo>
                    <a:pt x="183880" y="206167"/>
                  </a:lnTo>
                  <a:lnTo>
                    <a:pt x="191999" y="210002"/>
                  </a:lnTo>
                  <a:lnTo>
                    <a:pt x="210379" y="211144"/>
                  </a:lnTo>
                  <a:lnTo>
                    <a:pt x="227127" y="204632"/>
                  </a:lnTo>
                  <a:lnTo>
                    <a:pt x="240030" y="195109"/>
                  </a:lnTo>
                  <a:lnTo>
                    <a:pt x="250352" y="179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52974" y="4685181"/>
              <a:ext cx="193567" cy="462577"/>
            </a:xfrm>
            <a:custGeom>
              <a:avLst/>
              <a:gdLst/>
              <a:ahLst/>
              <a:cxnLst/>
              <a:rect l="0" t="0" r="0" b="0"/>
              <a:pathLst>
                <a:path w="193567" h="462577">
                  <a:moveTo>
                    <a:pt x="0" y="0"/>
                  </a:moveTo>
                  <a:lnTo>
                    <a:pt x="3119" y="57264"/>
                  </a:lnTo>
                  <a:lnTo>
                    <a:pt x="11453" y="109774"/>
                  </a:lnTo>
                  <a:lnTo>
                    <a:pt x="21330" y="163547"/>
                  </a:lnTo>
                  <a:lnTo>
                    <a:pt x="35149" y="218049"/>
                  </a:lnTo>
                  <a:lnTo>
                    <a:pt x="52649" y="273339"/>
                  </a:lnTo>
                  <a:lnTo>
                    <a:pt x="66681" y="332543"/>
                  </a:lnTo>
                  <a:lnTo>
                    <a:pt x="80719" y="387782"/>
                  </a:lnTo>
                  <a:lnTo>
                    <a:pt x="91637" y="442540"/>
                  </a:lnTo>
                  <a:lnTo>
                    <a:pt x="92200" y="462236"/>
                  </a:lnTo>
                  <a:lnTo>
                    <a:pt x="90712" y="462576"/>
                  </a:lnTo>
                  <a:lnTo>
                    <a:pt x="83029" y="446285"/>
                  </a:lnTo>
                  <a:lnTo>
                    <a:pt x="77846" y="427636"/>
                  </a:lnTo>
                  <a:lnTo>
                    <a:pt x="74518" y="377537"/>
                  </a:lnTo>
                  <a:lnTo>
                    <a:pt x="79450" y="322579"/>
                  </a:lnTo>
                  <a:lnTo>
                    <a:pt x="84552" y="312149"/>
                  </a:lnTo>
                  <a:lnTo>
                    <a:pt x="99580" y="297440"/>
                  </a:lnTo>
                  <a:lnTo>
                    <a:pt x="108500" y="295390"/>
                  </a:lnTo>
                  <a:lnTo>
                    <a:pt x="127771" y="299350"/>
                  </a:lnTo>
                  <a:lnTo>
                    <a:pt x="135483" y="304852"/>
                  </a:lnTo>
                  <a:lnTo>
                    <a:pt x="171444" y="358852"/>
                  </a:lnTo>
                  <a:lnTo>
                    <a:pt x="192491" y="410728"/>
                  </a:lnTo>
                  <a:lnTo>
                    <a:pt x="193566" y="425481"/>
                  </a:lnTo>
                  <a:lnTo>
                    <a:pt x="189513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911728" y="4937865"/>
              <a:ext cx="159092" cy="243854"/>
            </a:xfrm>
            <a:custGeom>
              <a:avLst/>
              <a:gdLst/>
              <a:ahLst/>
              <a:cxnLst/>
              <a:rect l="0" t="0" r="0" b="0"/>
              <a:pathLst>
                <a:path w="159092" h="243854">
                  <a:moveTo>
                    <a:pt x="67629" y="0"/>
                  </a:moveTo>
                  <a:lnTo>
                    <a:pt x="45272" y="5589"/>
                  </a:lnTo>
                  <a:lnTo>
                    <a:pt x="37517" y="10745"/>
                  </a:lnTo>
                  <a:lnTo>
                    <a:pt x="25780" y="25832"/>
                  </a:lnTo>
                  <a:lnTo>
                    <a:pt x="8713" y="66454"/>
                  </a:lnTo>
                  <a:lnTo>
                    <a:pt x="0" y="109507"/>
                  </a:lnTo>
                  <a:lnTo>
                    <a:pt x="6350" y="156682"/>
                  </a:lnTo>
                  <a:lnTo>
                    <a:pt x="18667" y="189144"/>
                  </a:lnTo>
                  <a:lnTo>
                    <a:pt x="43790" y="225965"/>
                  </a:lnTo>
                  <a:lnTo>
                    <a:pt x="69924" y="242947"/>
                  </a:lnTo>
                  <a:lnTo>
                    <a:pt x="79688" y="243853"/>
                  </a:lnTo>
                  <a:lnTo>
                    <a:pt x="99895" y="238620"/>
                  </a:lnTo>
                  <a:lnTo>
                    <a:pt x="131002" y="222521"/>
                  </a:lnTo>
                  <a:lnTo>
                    <a:pt x="145708" y="203403"/>
                  </a:lnTo>
                  <a:lnTo>
                    <a:pt x="154973" y="179309"/>
                  </a:lnTo>
                  <a:lnTo>
                    <a:pt x="159091" y="153002"/>
                  </a:lnTo>
                  <a:lnTo>
                    <a:pt x="150231" y="111884"/>
                  </a:lnTo>
                  <a:lnTo>
                    <a:pt x="132788" y="81244"/>
                  </a:lnTo>
                  <a:lnTo>
                    <a:pt x="95895" y="42645"/>
                  </a:lnTo>
                  <a:lnTo>
                    <a:pt x="72884" y="27454"/>
                  </a:lnTo>
                  <a:lnTo>
                    <a:pt x="57101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116227" y="4936226"/>
              <a:ext cx="284271" cy="235629"/>
            </a:xfrm>
            <a:custGeom>
              <a:avLst/>
              <a:gdLst/>
              <a:ahLst/>
              <a:cxnLst/>
              <a:rect l="0" t="0" r="0" b="0"/>
              <a:pathLst>
                <a:path w="284271" h="235629">
                  <a:moveTo>
                    <a:pt x="0" y="117453"/>
                  </a:moveTo>
                  <a:lnTo>
                    <a:pt x="14573" y="160144"/>
                  </a:lnTo>
                  <a:lnTo>
                    <a:pt x="44665" y="222788"/>
                  </a:lnTo>
                  <a:lnTo>
                    <a:pt x="52607" y="235628"/>
                  </a:lnTo>
                  <a:lnTo>
                    <a:pt x="31481" y="176513"/>
                  </a:lnTo>
                  <a:lnTo>
                    <a:pt x="23117" y="123660"/>
                  </a:lnTo>
                  <a:lnTo>
                    <a:pt x="16568" y="69329"/>
                  </a:lnTo>
                  <a:lnTo>
                    <a:pt x="23352" y="45761"/>
                  </a:lnTo>
                  <a:lnTo>
                    <a:pt x="28436" y="40412"/>
                  </a:lnTo>
                  <a:lnTo>
                    <a:pt x="34165" y="39186"/>
                  </a:lnTo>
                  <a:lnTo>
                    <a:pt x="40325" y="40708"/>
                  </a:lnTo>
                  <a:lnTo>
                    <a:pt x="60172" y="54029"/>
                  </a:lnTo>
                  <a:lnTo>
                    <a:pt x="86669" y="80661"/>
                  </a:lnTo>
                  <a:lnTo>
                    <a:pt x="108192" y="128682"/>
                  </a:lnTo>
                  <a:lnTo>
                    <a:pt x="110733" y="129618"/>
                  </a:lnTo>
                  <a:lnTo>
                    <a:pt x="113556" y="115061"/>
                  </a:lnTo>
                  <a:lnTo>
                    <a:pt x="118636" y="56162"/>
                  </a:lnTo>
                  <a:lnTo>
                    <a:pt x="125257" y="35230"/>
                  </a:lnTo>
                  <a:lnTo>
                    <a:pt x="135999" y="18128"/>
                  </a:lnTo>
                  <a:lnTo>
                    <a:pt x="151691" y="5848"/>
                  </a:lnTo>
                  <a:lnTo>
                    <a:pt x="160789" y="935"/>
                  </a:lnTo>
                  <a:lnTo>
                    <a:pt x="169194" y="0"/>
                  </a:lnTo>
                  <a:lnTo>
                    <a:pt x="184772" y="5200"/>
                  </a:lnTo>
                  <a:lnTo>
                    <a:pt x="228010" y="49929"/>
                  </a:lnTo>
                  <a:lnTo>
                    <a:pt x="247767" y="87087"/>
                  </a:lnTo>
                  <a:lnTo>
                    <a:pt x="268939" y="150315"/>
                  </a:lnTo>
                  <a:lnTo>
                    <a:pt x="275912" y="193267"/>
                  </a:lnTo>
                  <a:lnTo>
                    <a:pt x="284270" y="2122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485909" y="4946938"/>
              <a:ext cx="251501" cy="273878"/>
            </a:xfrm>
            <a:custGeom>
              <a:avLst/>
              <a:gdLst/>
              <a:ahLst/>
              <a:cxnLst/>
              <a:rect l="0" t="0" r="0" b="0"/>
              <a:pathLst>
                <a:path w="251501" h="273878">
                  <a:moveTo>
                    <a:pt x="93572" y="127797"/>
                  </a:moveTo>
                  <a:lnTo>
                    <a:pt x="99162" y="111030"/>
                  </a:lnTo>
                  <a:lnTo>
                    <a:pt x="98786" y="93439"/>
                  </a:lnTo>
                  <a:lnTo>
                    <a:pt x="84684" y="37139"/>
                  </a:lnTo>
                  <a:lnTo>
                    <a:pt x="73634" y="18874"/>
                  </a:lnTo>
                  <a:lnTo>
                    <a:pt x="57805" y="6078"/>
                  </a:lnTo>
                  <a:lnTo>
                    <a:pt x="48670" y="1028"/>
                  </a:lnTo>
                  <a:lnTo>
                    <a:pt x="39071" y="0"/>
                  </a:lnTo>
                  <a:lnTo>
                    <a:pt x="19047" y="5098"/>
                  </a:lnTo>
                  <a:lnTo>
                    <a:pt x="12303" y="13242"/>
                  </a:lnTo>
                  <a:lnTo>
                    <a:pt x="4810" y="37890"/>
                  </a:lnTo>
                  <a:lnTo>
                    <a:pt x="0" y="100203"/>
                  </a:lnTo>
                  <a:lnTo>
                    <a:pt x="2169" y="155665"/>
                  </a:lnTo>
                  <a:lnTo>
                    <a:pt x="16805" y="211536"/>
                  </a:lnTo>
                  <a:lnTo>
                    <a:pt x="39558" y="264603"/>
                  </a:lnTo>
                  <a:lnTo>
                    <a:pt x="47035" y="270474"/>
                  </a:lnTo>
                  <a:lnTo>
                    <a:pt x="55528" y="273218"/>
                  </a:lnTo>
                  <a:lnTo>
                    <a:pt x="64700" y="273877"/>
                  </a:lnTo>
                  <a:lnTo>
                    <a:pt x="73154" y="270807"/>
                  </a:lnTo>
                  <a:lnTo>
                    <a:pt x="88787" y="258038"/>
                  </a:lnTo>
                  <a:lnTo>
                    <a:pt x="105153" y="231118"/>
                  </a:lnTo>
                  <a:lnTo>
                    <a:pt x="117411" y="189736"/>
                  </a:lnTo>
                  <a:lnTo>
                    <a:pt x="116392" y="138992"/>
                  </a:lnTo>
                  <a:lnTo>
                    <a:pt x="109272" y="76860"/>
                  </a:lnTo>
                  <a:lnTo>
                    <a:pt x="106379" y="72783"/>
                  </a:lnTo>
                  <a:lnTo>
                    <a:pt x="103280" y="73573"/>
                  </a:lnTo>
                  <a:lnTo>
                    <a:pt x="100044" y="77610"/>
                  </a:lnTo>
                  <a:lnTo>
                    <a:pt x="99057" y="83811"/>
                  </a:lnTo>
                  <a:lnTo>
                    <a:pt x="101079" y="100059"/>
                  </a:lnTo>
                  <a:lnTo>
                    <a:pt x="133144" y="159721"/>
                  </a:lnTo>
                  <a:lnTo>
                    <a:pt x="161614" y="199224"/>
                  </a:lnTo>
                  <a:lnTo>
                    <a:pt x="179965" y="211405"/>
                  </a:lnTo>
                  <a:lnTo>
                    <a:pt x="225238" y="220352"/>
                  </a:lnTo>
                  <a:lnTo>
                    <a:pt x="251500" y="222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842694" y="4885223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71297" y="17958"/>
                  </a:lnTo>
                  <a:lnTo>
                    <a:pt x="26128" y="2854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3194248" y="4664124"/>
            <a:ext cx="3512406" cy="1073908"/>
            <a:chOff x="3194248" y="4664124"/>
            <a:chExt cx="3512406" cy="1073908"/>
          </a:xfrm>
        </p:grpSpPr>
        <p:sp>
          <p:nvSpPr>
            <p:cNvPr id="75" name="Freeform 74"/>
            <p:cNvSpPr/>
            <p:nvPr/>
          </p:nvSpPr>
          <p:spPr>
            <a:xfrm>
              <a:off x="3194248" y="4664124"/>
              <a:ext cx="483086" cy="535210"/>
            </a:xfrm>
            <a:custGeom>
              <a:avLst/>
              <a:gdLst/>
              <a:ahLst/>
              <a:cxnLst/>
              <a:rect l="0" t="0" r="0" b="0"/>
              <a:pathLst>
                <a:path w="483086" h="535210">
                  <a:moveTo>
                    <a:pt x="206456" y="0"/>
                  </a:moveTo>
                  <a:lnTo>
                    <a:pt x="145346" y="19128"/>
                  </a:lnTo>
                  <a:lnTo>
                    <a:pt x="104698" y="43120"/>
                  </a:lnTo>
                  <a:lnTo>
                    <a:pt x="68203" y="75978"/>
                  </a:lnTo>
                  <a:lnTo>
                    <a:pt x="36547" y="138095"/>
                  </a:lnTo>
                  <a:lnTo>
                    <a:pt x="15226" y="193264"/>
                  </a:lnTo>
                  <a:lnTo>
                    <a:pt x="920" y="249222"/>
                  </a:lnTo>
                  <a:lnTo>
                    <a:pt x="0" y="308455"/>
                  </a:lnTo>
                  <a:lnTo>
                    <a:pt x="10737" y="370545"/>
                  </a:lnTo>
                  <a:lnTo>
                    <a:pt x="25293" y="426700"/>
                  </a:lnTo>
                  <a:lnTo>
                    <a:pt x="56185" y="483657"/>
                  </a:lnTo>
                  <a:lnTo>
                    <a:pt x="72989" y="498838"/>
                  </a:lnTo>
                  <a:lnTo>
                    <a:pt x="125016" y="528121"/>
                  </a:lnTo>
                  <a:lnTo>
                    <a:pt x="187337" y="535209"/>
                  </a:lnTo>
                  <a:lnTo>
                    <a:pt x="250383" y="531019"/>
                  </a:lnTo>
                  <a:lnTo>
                    <a:pt x="313713" y="504124"/>
                  </a:lnTo>
                  <a:lnTo>
                    <a:pt x="372616" y="470109"/>
                  </a:lnTo>
                  <a:lnTo>
                    <a:pt x="405351" y="439045"/>
                  </a:lnTo>
                  <a:lnTo>
                    <a:pt x="441442" y="380734"/>
                  </a:lnTo>
                  <a:lnTo>
                    <a:pt x="466519" y="326027"/>
                  </a:lnTo>
                  <a:lnTo>
                    <a:pt x="483085" y="264572"/>
                  </a:lnTo>
                  <a:lnTo>
                    <a:pt x="482872" y="213443"/>
                  </a:lnTo>
                  <a:lnTo>
                    <a:pt x="472320" y="152169"/>
                  </a:lnTo>
                  <a:lnTo>
                    <a:pt x="455851" y="95006"/>
                  </a:lnTo>
                  <a:lnTo>
                    <a:pt x="449929" y="80885"/>
                  </a:lnTo>
                  <a:lnTo>
                    <a:pt x="430869" y="58955"/>
                  </a:lnTo>
                  <a:lnTo>
                    <a:pt x="374179" y="19549"/>
                  </a:lnTo>
                  <a:lnTo>
                    <a:pt x="335050" y="6312"/>
                  </a:lnTo>
                  <a:lnTo>
                    <a:pt x="294991" y="3040"/>
                  </a:lnTo>
                  <a:lnTo>
                    <a:pt x="24857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790259" y="4695709"/>
              <a:ext cx="31586" cy="547483"/>
            </a:xfrm>
            <a:custGeom>
              <a:avLst/>
              <a:gdLst/>
              <a:ahLst/>
              <a:cxnLst/>
              <a:rect l="0" t="0" r="0" b="0"/>
              <a:pathLst>
                <a:path w="31586" h="547483">
                  <a:moveTo>
                    <a:pt x="0" y="0"/>
                  </a:moveTo>
                  <a:lnTo>
                    <a:pt x="0" y="58617"/>
                  </a:lnTo>
                  <a:lnTo>
                    <a:pt x="7235" y="109065"/>
                  </a:lnTo>
                  <a:lnTo>
                    <a:pt x="9553" y="169057"/>
                  </a:lnTo>
                  <a:lnTo>
                    <a:pt x="11409" y="229466"/>
                  </a:lnTo>
                  <a:lnTo>
                    <a:pt x="16508" y="278040"/>
                  </a:lnTo>
                  <a:lnTo>
                    <a:pt x="15175" y="333256"/>
                  </a:lnTo>
                  <a:lnTo>
                    <a:pt x="19895" y="383893"/>
                  </a:lnTo>
                  <a:lnTo>
                    <a:pt x="20827" y="447361"/>
                  </a:lnTo>
                  <a:lnTo>
                    <a:pt x="24131" y="509985"/>
                  </a:lnTo>
                  <a:lnTo>
                    <a:pt x="31585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836511" y="4811523"/>
              <a:ext cx="248547" cy="424404"/>
            </a:xfrm>
            <a:custGeom>
              <a:avLst/>
              <a:gdLst/>
              <a:ahLst/>
              <a:cxnLst/>
              <a:rect l="0" t="0" r="0" b="0"/>
              <a:pathLst>
                <a:path w="248547" h="424404">
                  <a:moveTo>
                    <a:pt x="132732" y="0"/>
                  </a:moveTo>
                  <a:lnTo>
                    <a:pt x="104051" y="62258"/>
                  </a:lnTo>
                  <a:lnTo>
                    <a:pt x="58792" y="123888"/>
                  </a:lnTo>
                  <a:lnTo>
                    <a:pt x="22736" y="167180"/>
                  </a:lnTo>
                  <a:lnTo>
                    <a:pt x="4296" y="178807"/>
                  </a:lnTo>
                  <a:lnTo>
                    <a:pt x="315" y="184715"/>
                  </a:lnTo>
                  <a:lnTo>
                    <a:pt x="0" y="190994"/>
                  </a:lnTo>
                  <a:lnTo>
                    <a:pt x="5890" y="204209"/>
                  </a:lnTo>
                  <a:lnTo>
                    <a:pt x="48886" y="267295"/>
                  </a:lnTo>
                  <a:lnTo>
                    <a:pt x="76655" y="320171"/>
                  </a:lnTo>
                  <a:lnTo>
                    <a:pt x="127766" y="383420"/>
                  </a:lnTo>
                  <a:lnTo>
                    <a:pt x="155437" y="406324"/>
                  </a:lnTo>
                  <a:lnTo>
                    <a:pt x="191452" y="422339"/>
                  </a:lnTo>
                  <a:lnTo>
                    <a:pt x="214982" y="424403"/>
                  </a:lnTo>
                  <a:lnTo>
                    <a:pt x="248546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106114" y="4716767"/>
              <a:ext cx="1" cy="547482"/>
            </a:xfrm>
            <a:custGeom>
              <a:avLst/>
              <a:gdLst/>
              <a:ahLst/>
              <a:cxnLst/>
              <a:rect l="0" t="0" r="0" b="0"/>
              <a:pathLst>
                <a:path w="1" h="547482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0" y="160116"/>
                  </a:lnTo>
                  <a:lnTo>
                    <a:pt x="0" y="206083"/>
                  </a:lnTo>
                  <a:lnTo>
                    <a:pt x="0" y="253809"/>
                  </a:lnTo>
                  <a:lnTo>
                    <a:pt x="0" y="302316"/>
                  </a:lnTo>
                  <a:lnTo>
                    <a:pt x="0" y="351172"/>
                  </a:lnTo>
                  <a:lnTo>
                    <a:pt x="0" y="397062"/>
                  </a:lnTo>
                  <a:lnTo>
                    <a:pt x="0" y="459239"/>
                  </a:lnTo>
                  <a:lnTo>
                    <a:pt x="0" y="508467"/>
                  </a:lnTo>
                  <a:lnTo>
                    <a:pt x="0" y="5474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26932" y="4988525"/>
              <a:ext cx="289794" cy="332512"/>
            </a:xfrm>
            <a:custGeom>
              <a:avLst/>
              <a:gdLst/>
              <a:ahLst/>
              <a:cxnLst/>
              <a:rect l="0" t="0" r="0" b="0"/>
              <a:pathLst>
                <a:path w="289794" h="332512">
                  <a:moveTo>
                    <a:pt x="173979" y="128325"/>
                  </a:moveTo>
                  <a:lnTo>
                    <a:pt x="168390" y="66232"/>
                  </a:lnTo>
                  <a:lnTo>
                    <a:pt x="153736" y="39477"/>
                  </a:lnTo>
                  <a:lnTo>
                    <a:pt x="134576" y="16731"/>
                  </a:lnTo>
                  <a:lnTo>
                    <a:pt x="108492" y="763"/>
                  </a:lnTo>
                  <a:lnTo>
                    <a:pt x="98736" y="0"/>
                  </a:lnTo>
                  <a:lnTo>
                    <a:pt x="78537" y="5391"/>
                  </a:lnTo>
                  <a:lnTo>
                    <a:pt x="60981" y="18705"/>
                  </a:lnTo>
                  <a:lnTo>
                    <a:pt x="30646" y="55848"/>
                  </a:lnTo>
                  <a:lnTo>
                    <a:pt x="14787" y="92162"/>
                  </a:lnTo>
                  <a:lnTo>
                    <a:pt x="6184" y="146354"/>
                  </a:lnTo>
                  <a:lnTo>
                    <a:pt x="0" y="186959"/>
                  </a:lnTo>
                  <a:lnTo>
                    <a:pt x="4565" y="249130"/>
                  </a:lnTo>
                  <a:lnTo>
                    <a:pt x="10829" y="284612"/>
                  </a:lnTo>
                  <a:lnTo>
                    <a:pt x="25683" y="317351"/>
                  </a:lnTo>
                  <a:lnTo>
                    <a:pt x="34171" y="324532"/>
                  </a:lnTo>
                  <a:lnTo>
                    <a:pt x="56080" y="332511"/>
                  </a:lnTo>
                  <a:lnTo>
                    <a:pt x="66135" y="331130"/>
                  </a:lnTo>
                  <a:lnTo>
                    <a:pt x="83544" y="320235"/>
                  </a:lnTo>
                  <a:lnTo>
                    <a:pt x="106500" y="288782"/>
                  </a:lnTo>
                  <a:lnTo>
                    <a:pt x="130836" y="230823"/>
                  </a:lnTo>
                  <a:lnTo>
                    <a:pt x="149278" y="171458"/>
                  </a:lnTo>
                  <a:lnTo>
                    <a:pt x="168119" y="115546"/>
                  </a:lnTo>
                  <a:lnTo>
                    <a:pt x="166524" y="133377"/>
                  </a:lnTo>
                  <a:lnTo>
                    <a:pt x="178356" y="187221"/>
                  </a:lnTo>
                  <a:lnTo>
                    <a:pt x="192868" y="231595"/>
                  </a:lnTo>
                  <a:lnTo>
                    <a:pt x="223751" y="271486"/>
                  </a:lnTo>
                  <a:lnTo>
                    <a:pt x="232897" y="275238"/>
                  </a:lnTo>
                  <a:lnTo>
                    <a:pt x="289793" y="2757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548311" y="4779938"/>
              <a:ext cx="200042" cy="452726"/>
            </a:xfrm>
            <a:custGeom>
              <a:avLst/>
              <a:gdLst/>
              <a:ahLst/>
              <a:cxnLst/>
              <a:rect l="0" t="0" r="0" b="0"/>
              <a:pathLst>
                <a:path w="200042" h="452726">
                  <a:moveTo>
                    <a:pt x="0" y="0"/>
                  </a:moveTo>
                  <a:lnTo>
                    <a:pt x="3119" y="52050"/>
                  </a:lnTo>
                  <a:lnTo>
                    <a:pt x="8333" y="105109"/>
                  </a:lnTo>
                  <a:lnTo>
                    <a:pt x="12997" y="157875"/>
                  </a:lnTo>
                  <a:lnTo>
                    <a:pt x="18669" y="210554"/>
                  </a:lnTo>
                  <a:lnTo>
                    <a:pt x="23468" y="263207"/>
                  </a:lnTo>
                  <a:lnTo>
                    <a:pt x="29180" y="315853"/>
                  </a:lnTo>
                  <a:lnTo>
                    <a:pt x="36699" y="374866"/>
                  </a:lnTo>
                  <a:lnTo>
                    <a:pt x="40509" y="414968"/>
                  </a:lnTo>
                  <a:lnTo>
                    <a:pt x="39874" y="419364"/>
                  </a:lnTo>
                  <a:lnTo>
                    <a:pt x="38281" y="417616"/>
                  </a:lnTo>
                  <a:lnTo>
                    <a:pt x="27319" y="381189"/>
                  </a:lnTo>
                  <a:lnTo>
                    <a:pt x="30699" y="321698"/>
                  </a:lnTo>
                  <a:lnTo>
                    <a:pt x="40551" y="280281"/>
                  </a:lnTo>
                  <a:lnTo>
                    <a:pt x="51558" y="260660"/>
                  </a:lnTo>
                  <a:lnTo>
                    <a:pt x="60108" y="254491"/>
                  </a:lnTo>
                  <a:lnTo>
                    <a:pt x="82086" y="247638"/>
                  </a:lnTo>
                  <a:lnTo>
                    <a:pt x="104333" y="250831"/>
                  </a:lnTo>
                  <a:lnTo>
                    <a:pt x="133469" y="265783"/>
                  </a:lnTo>
                  <a:lnTo>
                    <a:pt x="148227" y="279562"/>
                  </a:lnTo>
                  <a:lnTo>
                    <a:pt x="174931" y="337422"/>
                  </a:lnTo>
                  <a:lnTo>
                    <a:pt x="192950" y="389621"/>
                  </a:lnTo>
                  <a:lnTo>
                    <a:pt x="200041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798273" y="5024392"/>
              <a:ext cx="210505" cy="263410"/>
            </a:xfrm>
            <a:custGeom>
              <a:avLst/>
              <a:gdLst/>
              <a:ahLst/>
              <a:cxnLst/>
              <a:rect l="0" t="0" r="0" b="0"/>
              <a:pathLst>
                <a:path w="210505" h="263410">
                  <a:moveTo>
                    <a:pt x="139592" y="50343"/>
                  </a:moveTo>
                  <a:lnTo>
                    <a:pt x="134003" y="27987"/>
                  </a:lnTo>
                  <a:lnTo>
                    <a:pt x="121900" y="10771"/>
                  </a:lnTo>
                  <a:lnTo>
                    <a:pt x="113759" y="2905"/>
                  </a:lnTo>
                  <a:lnTo>
                    <a:pt x="104823" y="0"/>
                  </a:lnTo>
                  <a:lnTo>
                    <a:pt x="85534" y="3013"/>
                  </a:lnTo>
                  <a:lnTo>
                    <a:pt x="54945" y="17862"/>
                  </a:lnTo>
                  <a:lnTo>
                    <a:pt x="29243" y="42669"/>
                  </a:lnTo>
                  <a:lnTo>
                    <a:pt x="12400" y="72246"/>
                  </a:lnTo>
                  <a:lnTo>
                    <a:pt x="0" y="108826"/>
                  </a:lnTo>
                  <a:lnTo>
                    <a:pt x="95" y="154889"/>
                  </a:lnTo>
                  <a:lnTo>
                    <a:pt x="13122" y="199993"/>
                  </a:lnTo>
                  <a:lnTo>
                    <a:pt x="28401" y="222529"/>
                  </a:lnTo>
                  <a:lnTo>
                    <a:pt x="46890" y="239175"/>
                  </a:lnTo>
                  <a:lnTo>
                    <a:pt x="97749" y="263409"/>
                  </a:lnTo>
                  <a:lnTo>
                    <a:pt x="121775" y="261633"/>
                  </a:lnTo>
                  <a:lnTo>
                    <a:pt x="145711" y="253044"/>
                  </a:lnTo>
                  <a:lnTo>
                    <a:pt x="187682" y="221735"/>
                  </a:lnTo>
                  <a:lnTo>
                    <a:pt x="203884" y="195493"/>
                  </a:lnTo>
                  <a:lnTo>
                    <a:pt x="210504" y="154312"/>
                  </a:lnTo>
                  <a:lnTo>
                    <a:pt x="206876" y="110655"/>
                  </a:lnTo>
                  <a:lnTo>
                    <a:pt x="192803" y="73673"/>
                  </a:lnTo>
                  <a:lnTo>
                    <a:pt x="180399" y="57593"/>
                  </a:lnTo>
                  <a:lnTo>
                    <a:pt x="160649" y="398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053679" y="5012467"/>
              <a:ext cx="305327" cy="255010"/>
            </a:xfrm>
            <a:custGeom>
              <a:avLst/>
              <a:gdLst/>
              <a:ahLst/>
              <a:cxnLst/>
              <a:rect l="0" t="0" r="0" b="0"/>
              <a:pathLst>
                <a:path w="305327" h="255010">
                  <a:moveTo>
                    <a:pt x="0" y="93854"/>
                  </a:moveTo>
                  <a:lnTo>
                    <a:pt x="14654" y="146882"/>
                  </a:lnTo>
                  <a:lnTo>
                    <a:pt x="39999" y="207522"/>
                  </a:lnTo>
                  <a:lnTo>
                    <a:pt x="57043" y="255009"/>
                  </a:lnTo>
                  <a:lnTo>
                    <a:pt x="38228" y="192443"/>
                  </a:lnTo>
                  <a:lnTo>
                    <a:pt x="31727" y="137678"/>
                  </a:lnTo>
                  <a:lnTo>
                    <a:pt x="23511" y="74868"/>
                  </a:lnTo>
                  <a:lnTo>
                    <a:pt x="24487" y="46811"/>
                  </a:lnTo>
                  <a:lnTo>
                    <a:pt x="32720" y="22643"/>
                  </a:lnTo>
                  <a:lnTo>
                    <a:pt x="40530" y="15964"/>
                  </a:lnTo>
                  <a:lnTo>
                    <a:pt x="50417" y="12682"/>
                  </a:lnTo>
                  <a:lnTo>
                    <a:pt x="61687" y="11663"/>
                  </a:lnTo>
                  <a:lnTo>
                    <a:pt x="80449" y="16770"/>
                  </a:lnTo>
                  <a:lnTo>
                    <a:pt x="96586" y="28009"/>
                  </a:lnTo>
                  <a:lnTo>
                    <a:pt x="117655" y="54067"/>
                  </a:lnTo>
                  <a:lnTo>
                    <a:pt x="143434" y="115115"/>
                  </a:lnTo>
                  <a:lnTo>
                    <a:pt x="150706" y="136059"/>
                  </a:lnTo>
                  <a:lnTo>
                    <a:pt x="153113" y="138368"/>
                  </a:lnTo>
                  <a:lnTo>
                    <a:pt x="154717" y="135229"/>
                  </a:lnTo>
                  <a:lnTo>
                    <a:pt x="158674" y="75559"/>
                  </a:lnTo>
                  <a:lnTo>
                    <a:pt x="167377" y="29422"/>
                  </a:lnTo>
                  <a:lnTo>
                    <a:pt x="178115" y="8286"/>
                  </a:lnTo>
                  <a:lnTo>
                    <a:pt x="186593" y="2883"/>
                  </a:lnTo>
                  <a:lnTo>
                    <a:pt x="208492" y="0"/>
                  </a:lnTo>
                  <a:lnTo>
                    <a:pt x="230703" y="5738"/>
                  </a:lnTo>
                  <a:lnTo>
                    <a:pt x="241540" y="10543"/>
                  </a:lnTo>
                  <a:lnTo>
                    <a:pt x="259819" y="28361"/>
                  </a:lnTo>
                  <a:lnTo>
                    <a:pt x="280144" y="64700"/>
                  </a:lnTo>
                  <a:lnTo>
                    <a:pt x="300103" y="126713"/>
                  </a:lnTo>
                  <a:lnTo>
                    <a:pt x="304295" y="184009"/>
                  </a:lnTo>
                  <a:lnTo>
                    <a:pt x="305326" y="220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419576" y="5026821"/>
              <a:ext cx="234228" cy="257651"/>
            </a:xfrm>
            <a:custGeom>
              <a:avLst/>
              <a:gdLst/>
              <a:ahLst/>
              <a:cxnLst/>
              <a:rect l="0" t="0" r="0" b="0"/>
              <a:pathLst>
                <a:path w="234228" h="257651">
                  <a:moveTo>
                    <a:pt x="160527" y="111085"/>
                  </a:moveTo>
                  <a:lnTo>
                    <a:pt x="140284" y="67123"/>
                  </a:lnTo>
                  <a:lnTo>
                    <a:pt x="113201" y="27662"/>
                  </a:lnTo>
                  <a:lnTo>
                    <a:pt x="95040" y="11227"/>
                  </a:lnTo>
                  <a:lnTo>
                    <a:pt x="72150" y="2363"/>
                  </a:lnTo>
                  <a:lnTo>
                    <a:pt x="59495" y="0"/>
                  </a:lnTo>
                  <a:lnTo>
                    <a:pt x="48719" y="1933"/>
                  </a:lnTo>
                  <a:lnTo>
                    <a:pt x="30506" y="13440"/>
                  </a:lnTo>
                  <a:lnTo>
                    <a:pt x="17732" y="33373"/>
                  </a:lnTo>
                  <a:lnTo>
                    <a:pt x="0" y="78707"/>
                  </a:lnTo>
                  <a:lnTo>
                    <a:pt x="10" y="116440"/>
                  </a:lnTo>
                  <a:lnTo>
                    <a:pt x="10494" y="171111"/>
                  </a:lnTo>
                  <a:lnTo>
                    <a:pt x="26949" y="223851"/>
                  </a:lnTo>
                  <a:lnTo>
                    <a:pt x="32871" y="235396"/>
                  </a:lnTo>
                  <a:lnTo>
                    <a:pt x="48809" y="251342"/>
                  </a:lnTo>
                  <a:lnTo>
                    <a:pt x="57972" y="257233"/>
                  </a:lnTo>
                  <a:lnTo>
                    <a:pt x="66421" y="257650"/>
                  </a:lnTo>
                  <a:lnTo>
                    <a:pt x="74394" y="254419"/>
                  </a:lnTo>
                  <a:lnTo>
                    <a:pt x="96792" y="233103"/>
                  </a:lnTo>
                  <a:lnTo>
                    <a:pt x="115126" y="204561"/>
                  </a:lnTo>
                  <a:lnTo>
                    <a:pt x="122801" y="183046"/>
                  </a:lnTo>
                  <a:lnTo>
                    <a:pt x="127729" y="131106"/>
                  </a:lnTo>
                  <a:lnTo>
                    <a:pt x="128702" y="70196"/>
                  </a:lnTo>
                  <a:lnTo>
                    <a:pt x="129952" y="63939"/>
                  </a:lnTo>
                  <a:lnTo>
                    <a:pt x="131955" y="64447"/>
                  </a:lnTo>
                  <a:lnTo>
                    <a:pt x="150263" y="123990"/>
                  </a:lnTo>
                  <a:lnTo>
                    <a:pt x="164089" y="178235"/>
                  </a:lnTo>
                  <a:lnTo>
                    <a:pt x="180170" y="214430"/>
                  </a:lnTo>
                  <a:lnTo>
                    <a:pt x="188830" y="222096"/>
                  </a:lnTo>
                  <a:lnTo>
                    <a:pt x="234227" y="2374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940566" y="4721075"/>
              <a:ext cx="218606" cy="556729"/>
            </a:xfrm>
            <a:custGeom>
              <a:avLst/>
              <a:gdLst/>
              <a:ahLst/>
              <a:cxnLst/>
              <a:rect l="0" t="0" r="0" b="0"/>
              <a:pathLst>
                <a:path w="218606" h="556729">
                  <a:moveTo>
                    <a:pt x="218605" y="79919"/>
                  </a:moveTo>
                  <a:lnTo>
                    <a:pt x="218605" y="57563"/>
                  </a:lnTo>
                  <a:lnTo>
                    <a:pt x="212366" y="40347"/>
                  </a:lnTo>
                  <a:lnTo>
                    <a:pt x="200624" y="24897"/>
                  </a:lnTo>
                  <a:lnTo>
                    <a:pt x="183707" y="10232"/>
                  </a:lnTo>
                  <a:lnTo>
                    <a:pt x="161371" y="2154"/>
                  </a:lnTo>
                  <a:lnTo>
                    <a:pt x="148863" y="0"/>
                  </a:lnTo>
                  <a:lnTo>
                    <a:pt x="125607" y="3845"/>
                  </a:lnTo>
                  <a:lnTo>
                    <a:pt x="104743" y="14523"/>
                  </a:lnTo>
                  <a:lnTo>
                    <a:pt x="64906" y="59956"/>
                  </a:lnTo>
                  <a:lnTo>
                    <a:pt x="37422" y="118004"/>
                  </a:lnTo>
                  <a:lnTo>
                    <a:pt x="23501" y="169712"/>
                  </a:lnTo>
                  <a:lnTo>
                    <a:pt x="13137" y="227798"/>
                  </a:lnTo>
                  <a:lnTo>
                    <a:pt x="8377" y="280233"/>
                  </a:lnTo>
                  <a:lnTo>
                    <a:pt x="0" y="336817"/>
                  </a:lnTo>
                  <a:lnTo>
                    <a:pt x="3588" y="398036"/>
                  </a:lnTo>
                  <a:lnTo>
                    <a:pt x="18902" y="460976"/>
                  </a:lnTo>
                  <a:lnTo>
                    <a:pt x="32311" y="498542"/>
                  </a:lnTo>
                  <a:lnTo>
                    <a:pt x="57804" y="537087"/>
                  </a:lnTo>
                  <a:lnTo>
                    <a:pt x="84003" y="554368"/>
                  </a:lnTo>
                  <a:lnTo>
                    <a:pt x="103799" y="556728"/>
                  </a:lnTo>
                  <a:lnTo>
                    <a:pt x="145104" y="548710"/>
                  </a:lnTo>
                  <a:lnTo>
                    <a:pt x="199029" y="514351"/>
                  </a:lnTo>
                  <a:lnTo>
                    <a:pt x="209905" y="503847"/>
                  </a:lnTo>
                  <a:lnTo>
                    <a:pt x="218605" y="4905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232870" y="5158963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5589" y="58617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253927" y="495892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11912" y="4895751"/>
              <a:ext cx="10472" cy="431669"/>
            </a:xfrm>
            <a:custGeom>
              <a:avLst/>
              <a:gdLst/>
              <a:ahLst/>
              <a:cxnLst/>
              <a:rect l="0" t="0" r="0" b="0"/>
              <a:pathLst>
                <a:path w="10472" h="431669">
                  <a:moveTo>
                    <a:pt x="10471" y="0"/>
                  </a:moveTo>
                  <a:lnTo>
                    <a:pt x="3236" y="27556"/>
                  </a:lnTo>
                  <a:lnTo>
                    <a:pt x="593" y="90017"/>
                  </a:lnTo>
                  <a:lnTo>
                    <a:pt x="136" y="149114"/>
                  </a:lnTo>
                  <a:lnTo>
                    <a:pt x="0" y="211078"/>
                  </a:lnTo>
                  <a:lnTo>
                    <a:pt x="3079" y="273891"/>
                  </a:lnTo>
                  <a:lnTo>
                    <a:pt x="8281" y="330717"/>
                  </a:lnTo>
                  <a:lnTo>
                    <a:pt x="10038" y="391840"/>
                  </a:lnTo>
                  <a:lnTo>
                    <a:pt x="10471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327627" y="5099085"/>
              <a:ext cx="178985" cy="7237"/>
            </a:xfrm>
            <a:custGeom>
              <a:avLst/>
              <a:gdLst/>
              <a:ahLst/>
              <a:cxnLst/>
              <a:rect l="0" t="0" r="0" b="0"/>
              <a:pathLst>
                <a:path w="178985" h="7237">
                  <a:moveTo>
                    <a:pt x="178984" y="7236"/>
                  </a:moveTo>
                  <a:lnTo>
                    <a:pt x="151428" y="0"/>
                  </a:lnTo>
                  <a:lnTo>
                    <a:pt x="98325" y="478"/>
                  </a:lnTo>
                  <a:lnTo>
                    <a:pt x="36518" y="6346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527669" y="5158963"/>
              <a:ext cx="63171" cy="105286"/>
            </a:xfrm>
            <a:custGeom>
              <a:avLst/>
              <a:gdLst/>
              <a:ahLst/>
              <a:cxnLst/>
              <a:rect l="0" t="0" r="0" b="0"/>
              <a:pathLst>
                <a:path w="63171" h="105286">
                  <a:moveTo>
                    <a:pt x="0" y="0"/>
                  </a:moveTo>
                  <a:lnTo>
                    <a:pt x="20242" y="43963"/>
                  </a:lnTo>
                  <a:lnTo>
                    <a:pt x="6317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43440" y="5074735"/>
              <a:ext cx="263214" cy="663297"/>
            </a:xfrm>
            <a:custGeom>
              <a:avLst/>
              <a:gdLst/>
              <a:ahLst/>
              <a:cxnLst/>
              <a:rect l="0" t="0" r="0" b="0"/>
              <a:pathLst>
                <a:path w="263214" h="663297">
                  <a:moveTo>
                    <a:pt x="263213" y="0"/>
                  </a:moveTo>
                  <a:lnTo>
                    <a:pt x="246402" y="19151"/>
                  </a:lnTo>
                  <a:lnTo>
                    <a:pt x="208125" y="78807"/>
                  </a:lnTo>
                  <a:lnTo>
                    <a:pt x="170313" y="139743"/>
                  </a:lnTo>
                  <a:lnTo>
                    <a:pt x="139469" y="199034"/>
                  </a:lnTo>
                  <a:lnTo>
                    <a:pt x="120529" y="251532"/>
                  </a:lnTo>
                  <a:lnTo>
                    <a:pt x="105523" y="313894"/>
                  </a:lnTo>
                  <a:lnTo>
                    <a:pt x="85705" y="377209"/>
                  </a:lnTo>
                  <a:lnTo>
                    <a:pt x="67665" y="438805"/>
                  </a:lnTo>
                  <a:lnTo>
                    <a:pt x="56444" y="487726"/>
                  </a:lnTo>
                  <a:lnTo>
                    <a:pt x="42171" y="543651"/>
                  </a:lnTo>
                  <a:lnTo>
                    <a:pt x="24574" y="606856"/>
                  </a:lnTo>
                  <a:lnTo>
                    <a:pt x="10530" y="645778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48170" y="984924"/>
            <a:ext cx="9179572" cy="5664392"/>
            <a:chOff x="148170" y="984924"/>
            <a:chExt cx="9179572" cy="5664392"/>
          </a:xfrm>
        </p:grpSpPr>
        <p:pic>
          <p:nvPicPr>
            <p:cNvPr id="2" name="Picture 1" descr="clipboard(2).png"/>
            <p:cNvPicPr>
              <a:picLocks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51801" y="1037312"/>
              <a:ext cx="6534984" cy="513929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grpSp>
          <p:nvGrpSpPr>
            <p:cNvPr id="5" name="Group 4"/>
            <p:cNvGrpSpPr/>
            <p:nvPr/>
          </p:nvGrpSpPr>
          <p:grpSpPr>
            <a:xfrm>
              <a:off x="3717023" y="2493902"/>
              <a:ext cx="1832359" cy="475786"/>
              <a:chOff x="3717023" y="2493902"/>
              <a:chExt cx="1832359" cy="475786"/>
            </a:xfrm>
          </p:grpSpPr>
          <p:sp>
            <p:nvSpPr>
              <p:cNvPr id="3" name="Freeform 2"/>
              <p:cNvSpPr/>
              <p:nvPr/>
            </p:nvSpPr>
            <p:spPr>
              <a:xfrm>
                <a:off x="3717023" y="2493902"/>
                <a:ext cx="443069" cy="371558"/>
              </a:xfrm>
              <a:custGeom>
                <a:avLst/>
                <a:gdLst/>
                <a:ahLst/>
                <a:cxnLst/>
                <a:rect l="0" t="0" r="0" b="0"/>
                <a:pathLst>
                  <a:path w="443069" h="371558">
                    <a:moveTo>
                      <a:pt x="335895" y="0"/>
                    </a:moveTo>
                    <a:lnTo>
                      <a:pt x="302693" y="61538"/>
                    </a:lnTo>
                    <a:lnTo>
                      <a:pt x="294945" y="135225"/>
                    </a:lnTo>
                    <a:lnTo>
                      <a:pt x="292649" y="214007"/>
                    </a:lnTo>
                    <a:lnTo>
                      <a:pt x="295148" y="298939"/>
                    </a:lnTo>
                    <a:lnTo>
                      <a:pt x="307414" y="327181"/>
                    </a:lnTo>
                    <a:lnTo>
                      <a:pt x="316907" y="334384"/>
                    </a:lnTo>
                    <a:lnTo>
                      <a:pt x="328149" y="337549"/>
                    </a:lnTo>
                    <a:lnTo>
                      <a:pt x="340556" y="338021"/>
                    </a:lnTo>
                    <a:lnTo>
                      <a:pt x="363075" y="329813"/>
                    </a:lnTo>
                    <a:lnTo>
                      <a:pt x="384000" y="313610"/>
                    </a:lnTo>
                    <a:lnTo>
                      <a:pt x="412555" y="276869"/>
                    </a:lnTo>
                    <a:lnTo>
                      <a:pt x="443068" y="205913"/>
                    </a:lnTo>
                    <a:lnTo>
                      <a:pt x="442792" y="154168"/>
                    </a:lnTo>
                    <a:lnTo>
                      <a:pt x="436635" y="140441"/>
                    </a:lnTo>
                    <a:lnTo>
                      <a:pt x="416693" y="120823"/>
                    </a:lnTo>
                    <a:lnTo>
                      <a:pt x="377847" y="100572"/>
                    </a:lnTo>
                    <a:lnTo>
                      <a:pt x="298816" y="90825"/>
                    </a:lnTo>
                    <a:lnTo>
                      <a:pt x="218433" y="88900"/>
                    </a:lnTo>
                    <a:lnTo>
                      <a:pt x="180526" y="91912"/>
                    </a:lnTo>
                    <a:lnTo>
                      <a:pt x="133205" y="112020"/>
                    </a:lnTo>
                    <a:lnTo>
                      <a:pt x="76657" y="157721"/>
                    </a:lnTo>
                    <a:lnTo>
                      <a:pt x="14889" y="234092"/>
                    </a:lnTo>
                    <a:lnTo>
                      <a:pt x="3990" y="249400"/>
                    </a:lnTo>
                    <a:lnTo>
                      <a:pt x="0" y="262880"/>
                    </a:lnTo>
                    <a:lnTo>
                      <a:pt x="614" y="275142"/>
                    </a:lnTo>
                    <a:lnTo>
                      <a:pt x="10030" y="297500"/>
                    </a:lnTo>
                    <a:lnTo>
                      <a:pt x="35382" y="328499"/>
                    </a:lnTo>
                    <a:lnTo>
                      <a:pt x="73278" y="356789"/>
                    </a:lnTo>
                    <a:lnTo>
                      <a:pt x="101276" y="370358"/>
                    </a:lnTo>
                    <a:lnTo>
                      <a:pt x="168128" y="371557"/>
                    </a:lnTo>
                    <a:lnTo>
                      <a:pt x="226690" y="353717"/>
                    </a:lnTo>
                    <a:lnTo>
                      <a:pt x="289593" y="308846"/>
                    </a:lnTo>
                    <a:lnTo>
                      <a:pt x="360335" y="240677"/>
                    </a:lnTo>
                    <a:lnTo>
                      <a:pt x="365288" y="229227"/>
                    </a:lnTo>
                    <a:lnTo>
                      <a:pt x="366425" y="203405"/>
                    </a:lnTo>
                    <a:lnTo>
                      <a:pt x="361472" y="184286"/>
                    </a:lnTo>
                    <a:lnTo>
                      <a:pt x="350632" y="162114"/>
                    </a:lnTo>
                  </a:path>
                </a:pathLst>
              </a:custGeom>
              <a:ln w="266657" cap="flat" cmpd="sng" algn="ctr">
                <a:solidFill>
                  <a:srgbClr val="FEF5B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4881594" y="2659226"/>
                <a:ext cx="667788" cy="310462"/>
              </a:xfrm>
              <a:custGeom>
                <a:avLst/>
                <a:gdLst/>
                <a:ahLst/>
                <a:cxnLst/>
                <a:rect l="0" t="0" r="0" b="0"/>
                <a:pathLst>
                  <a:path w="667788" h="310462">
                    <a:moveTo>
                      <a:pt x="438754" y="70479"/>
                    </a:moveTo>
                    <a:lnTo>
                      <a:pt x="364978" y="97254"/>
                    </a:lnTo>
                    <a:lnTo>
                      <a:pt x="342648" y="112946"/>
                    </a:lnTo>
                    <a:lnTo>
                      <a:pt x="330540" y="139571"/>
                    </a:lnTo>
                    <a:lnTo>
                      <a:pt x="326796" y="173237"/>
                    </a:lnTo>
                    <a:lnTo>
                      <a:pt x="330590" y="210034"/>
                    </a:lnTo>
                    <a:lnTo>
                      <a:pt x="337170" y="224104"/>
                    </a:lnTo>
                    <a:lnTo>
                      <a:pt x="357581" y="244104"/>
                    </a:lnTo>
                    <a:lnTo>
                      <a:pt x="396690" y="272393"/>
                    </a:lnTo>
                    <a:lnTo>
                      <a:pt x="455039" y="285870"/>
                    </a:lnTo>
                    <a:lnTo>
                      <a:pt x="534702" y="278657"/>
                    </a:lnTo>
                    <a:lnTo>
                      <a:pt x="599442" y="257097"/>
                    </a:lnTo>
                    <a:lnTo>
                      <a:pt x="628072" y="238572"/>
                    </a:lnTo>
                    <a:lnTo>
                      <a:pt x="651713" y="213963"/>
                    </a:lnTo>
                    <a:lnTo>
                      <a:pt x="664403" y="182283"/>
                    </a:lnTo>
                    <a:lnTo>
                      <a:pt x="667787" y="164666"/>
                    </a:lnTo>
                    <a:lnTo>
                      <a:pt x="662815" y="136357"/>
                    </a:lnTo>
                    <a:lnTo>
                      <a:pt x="656903" y="124223"/>
                    </a:lnTo>
                    <a:lnTo>
                      <a:pt x="637235" y="106373"/>
                    </a:lnTo>
                    <a:lnTo>
                      <a:pt x="584580" y="81572"/>
                    </a:lnTo>
                    <a:lnTo>
                      <a:pt x="500573" y="67573"/>
                    </a:lnTo>
                    <a:lnTo>
                      <a:pt x="469505" y="62637"/>
                    </a:lnTo>
                    <a:lnTo>
                      <a:pt x="422757" y="70703"/>
                    </a:lnTo>
                    <a:lnTo>
                      <a:pt x="349109" y="93206"/>
                    </a:lnTo>
                    <a:lnTo>
                      <a:pt x="279311" y="106445"/>
                    </a:lnTo>
                    <a:lnTo>
                      <a:pt x="203304" y="141303"/>
                    </a:lnTo>
                    <a:lnTo>
                      <a:pt x="119183" y="180119"/>
                    </a:lnTo>
                    <a:lnTo>
                      <a:pt x="87121" y="198900"/>
                    </a:lnTo>
                    <a:lnTo>
                      <a:pt x="78244" y="211769"/>
                    </a:lnTo>
                    <a:lnTo>
                      <a:pt x="72747" y="243534"/>
                    </a:lnTo>
                    <a:lnTo>
                      <a:pt x="80129" y="270752"/>
                    </a:lnTo>
                    <a:lnTo>
                      <a:pt x="86683" y="282595"/>
                    </a:lnTo>
                    <a:lnTo>
                      <a:pt x="107064" y="300122"/>
                    </a:lnTo>
                    <a:lnTo>
                      <a:pt x="119377" y="307087"/>
                    </a:lnTo>
                    <a:lnTo>
                      <a:pt x="150525" y="310461"/>
                    </a:lnTo>
                    <a:lnTo>
                      <a:pt x="184564" y="304864"/>
                    </a:lnTo>
                    <a:lnTo>
                      <a:pt x="261423" y="265501"/>
                    </a:lnTo>
                    <a:lnTo>
                      <a:pt x="298150" y="229244"/>
                    </a:lnTo>
                    <a:lnTo>
                      <a:pt x="310763" y="197263"/>
                    </a:lnTo>
                    <a:lnTo>
                      <a:pt x="314731" y="161215"/>
                    </a:lnTo>
                    <a:lnTo>
                      <a:pt x="311037" y="123360"/>
                    </a:lnTo>
                    <a:lnTo>
                      <a:pt x="299570" y="93436"/>
                    </a:lnTo>
                    <a:lnTo>
                      <a:pt x="281919" y="69220"/>
                    </a:lnTo>
                    <a:lnTo>
                      <a:pt x="244363" y="38811"/>
                    </a:lnTo>
                    <a:lnTo>
                      <a:pt x="173109" y="7621"/>
                    </a:lnTo>
                    <a:lnTo>
                      <a:pt x="121332" y="0"/>
                    </a:lnTo>
                    <a:lnTo>
                      <a:pt x="64507" y="13389"/>
                    </a:lnTo>
                    <a:lnTo>
                      <a:pt x="14010" y="38098"/>
                    </a:lnTo>
                    <a:lnTo>
                      <a:pt x="4941" y="48892"/>
                    </a:lnTo>
                    <a:lnTo>
                      <a:pt x="532" y="61000"/>
                    </a:lnTo>
                    <a:lnTo>
                      <a:pt x="0" y="82641"/>
                    </a:lnTo>
                    <a:lnTo>
                      <a:pt x="2150" y="88412"/>
                    </a:lnTo>
                    <a:lnTo>
                      <a:pt x="11365" y="99954"/>
                    </a:lnTo>
                  </a:path>
                </a:pathLst>
              </a:custGeom>
              <a:ln w="266658" cap="flat" cmpd="sng" algn="ctr">
                <a:solidFill>
                  <a:srgbClr val="FEF5BC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" name="Freeform 5"/>
            <p:cNvSpPr/>
            <p:nvPr/>
          </p:nvSpPr>
          <p:spPr>
            <a:xfrm>
              <a:off x="6857144" y="3601391"/>
              <a:ext cx="501936" cy="363324"/>
            </a:xfrm>
            <a:custGeom>
              <a:avLst/>
              <a:gdLst/>
              <a:ahLst/>
              <a:cxnLst/>
              <a:rect l="0" t="0" r="0" b="0"/>
              <a:pathLst>
                <a:path w="501936" h="363324">
                  <a:moveTo>
                    <a:pt x="113814" y="115739"/>
                  </a:moveTo>
                  <a:lnTo>
                    <a:pt x="113814" y="197790"/>
                  </a:lnTo>
                  <a:lnTo>
                    <a:pt x="113814" y="254313"/>
                  </a:lnTo>
                  <a:lnTo>
                    <a:pt x="118727" y="268710"/>
                  </a:lnTo>
                  <a:lnTo>
                    <a:pt x="137286" y="289073"/>
                  </a:lnTo>
                  <a:lnTo>
                    <a:pt x="203390" y="332621"/>
                  </a:lnTo>
                  <a:lnTo>
                    <a:pt x="233864" y="343132"/>
                  </a:lnTo>
                  <a:lnTo>
                    <a:pt x="269242" y="347804"/>
                  </a:lnTo>
                  <a:lnTo>
                    <a:pt x="298065" y="341147"/>
                  </a:lnTo>
                  <a:lnTo>
                    <a:pt x="321792" y="325634"/>
                  </a:lnTo>
                  <a:lnTo>
                    <a:pt x="351925" y="289281"/>
                  </a:lnTo>
                  <a:lnTo>
                    <a:pt x="365925" y="261645"/>
                  </a:lnTo>
                  <a:lnTo>
                    <a:pt x="367039" y="247398"/>
                  </a:lnTo>
                  <a:lnTo>
                    <a:pt x="359544" y="218467"/>
                  </a:lnTo>
                  <a:lnTo>
                    <a:pt x="336910" y="174561"/>
                  </a:lnTo>
                  <a:lnTo>
                    <a:pt x="314494" y="153891"/>
                  </a:lnTo>
                  <a:lnTo>
                    <a:pt x="254201" y="113304"/>
                  </a:lnTo>
                  <a:lnTo>
                    <a:pt x="174108" y="94798"/>
                  </a:lnTo>
                  <a:lnTo>
                    <a:pt x="121127" y="88793"/>
                  </a:lnTo>
                  <a:lnTo>
                    <a:pt x="87590" y="96122"/>
                  </a:lnTo>
                  <a:lnTo>
                    <a:pt x="45456" y="118660"/>
                  </a:lnTo>
                  <a:lnTo>
                    <a:pt x="24483" y="138325"/>
                  </a:lnTo>
                  <a:lnTo>
                    <a:pt x="9703" y="163440"/>
                  </a:lnTo>
                  <a:lnTo>
                    <a:pt x="0" y="213023"/>
                  </a:lnTo>
                  <a:lnTo>
                    <a:pt x="4948" y="277021"/>
                  </a:lnTo>
                  <a:lnTo>
                    <a:pt x="16850" y="310779"/>
                  </a:lnTo>
                  <a:lnTo>
                    <a:pt x="24609" y="324367"/>
                  </a:lnTo>
                  <a:lnTo>
                    <a:pt x="46330" y="343830"/>
                  </a:lnTo>
                  <a:lnTo>
                    <a:pt x="59000" y="351313"/>
                  </a:lnTo>
                  <a:lnTo>
                    <a:pt x="136526" y="363323"/>
                  </a:lnTo>
                  <a:lnTo>
                    <a:pt x="216611" y="361329"/>
                  </a:lnTo>
                  <a:lnTo>
                    <a:pt x="295506" y="345651"/>
                  </a:lnTo>
                  <a:lnTo>
                    <a:pt x="377788" y="305906"/>
                  </a:lnTo>
                  <a:lnTo>
                    <a:pt x="406350" y="285408"/>
                  </a:lnTo>
                  <a:lnTo>
                    <a:pt x="439204" y="246250"/>
                  </a:lnTo>
                  <a:lnTo>
                    <a:pt x="486710" y="159765"/>
                  </a:lnTo>
                  <a:lnTo>
                    <a:pt x="499518" y="130394"/>
                  </a:lnTo>
                  <a:lnTo>
                    <a:pt x="501935" y="100965"/>
                  </a:lnTo>
                  <a:lnTo>
                    <a:pt x="495914" y="73147"/>
                  </a:lnTo>
                  <a:lnTo>
                    <a:pt x="482321" y="49868"/>
                  </a:lnTo>
                  <a:lnTo>
                    <a:pt x="460996" y="32971"/>
                  </a:lnTo>
                  <a:lnTo>
                    <a:pt x="399455" y="8781"/>
                  </a:lnTo>
                  <a:lnTo>
                    <a:pt x="324224" y="0"/>
                  </a:lnTo>
                  <a:lnTo>
                    <a:pt x="250656" y="2632"/>
                  </a:lnTo>
                  <a:lnTo>
                    <a:pt x="203484" y="18363"/>
                  </a:lnTo>
                  <a:lnTo>
                    <a:pt x="174956" y="36436"/>
                  </a:lnTo>
                  <a:lnTo>
                    <a:pt x="142119" y="74229"/>
                  </a:lnTo>
                  <a:lnTo>
                    <a:pt x="102218" y="153394"/>
                  </a:lnTo>
                  <a:lnTo>
                    <a:pt x="76105" y="227736"/>
                  </a:lnTo>
                  <a:lnTo>
                    <a:pt x="59546" y="295792"/>
                  </a:lnTo>
                  <a:lnTo>
                    <a:pt x="54865" y="351542"/>
                  </a:lnTo>
                </a:path>
              </a:pathLst>
            </a:custGeom>
            <a:ln w="266658" cap="flat" cmpd="sng" algn="ctr">
              <a:solidFill>
                <a:srgbClr val="FEF5B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060676" y="2421964"/>
              <a:ext cx="713875" cy="248775"/>
            </a:xfrm>
            <a:custGeom>
              <a:avLst/>
              <a:gdLst/>
              <a:ahLst/>
              <a:cxnLst/>
              <a:rect l="0" t="0" r="0" b="0"/>
              <a:pathLst>
                <a:path w="713875" h="248775">
                  <a:moveTo>
                    <a:pt x="514527" y="130889"/>
                  </a:moveTo>
                  <a:lnTo>
                    <a:pt x="474317" y="120761"/>
                  </a:lnTo>
                  <a:lnTo>
                    <a:pt x="385591" y="117062"/>
                  </a:lnTo>
                  <a:lnTo>
                    <a:pt x="311844" y="108508"/>
                  </a:lnTo>
                  <a:lnTo>
                    <a:pt x="238205" y="102815"/>
                  </a:lnTo>
                  <a:lnTo>
                    <a:pt x="160585" y="101691"/>
                  </a:lnTo>
                  <a:lnTo>
                    <a:pt x="123056" y="104812"/>
                  </a:lnTo>
                  <a:lnTo>
                    <a:pt x="75947" y="124982"/>
                  </a:lnTo>
                  <a:lnTo>
                    <a:pt x="11653" y="162882"/>
                  </a:lnTo>
                  <a:lnTo>
                    <a:pt x="4064" y="171868"/>
                  </a:lnTo>
                  <a:lnTo>
                    <a:pt x="643" y="182771"/>
                  </a:lnTo>
                  <a:lnTo>
                    <a:pt x="0" y="194953"/>
                  </a:lnTo>
                  <a:lnTo>
                    <a:pt x="4483" y="204711"/>
                  </a:lnTo>
                  <a:lnTo>
                    <a:pt x="22565" y="219921"/>
                  </a:lnTo>
                  <a:lnTo>
                    <a:pt x="60363" y="237689"/>
                  </a:lnTo>
                  <a:lnTo>
                    <a:pt x="139041" y="246598"/>
                  </a:lnTo>
                  <a:lnTo>
                    <a:pt x="219355" y="248358"/>
                  </a:lnTo>
                  <a:lnTo>
                    <a:pt x="298294" y="248705"/>
                  </a:lnTo>
                  <a:lnTo>
                    <a:pt x="387088" y="248774"/>
                  </a:lnTo>
                  <a:lnTo>
                    <a:pt x="465035" y="244421"/>
                  </a:lnTo>
                  <a:lnTo>
                    <a:pt x="543869" y="236101"/>
                  </a:lnTo>
                  <a:lnTo>
                    <a:pt x="624881" y="232820"/>
                  </a:lnTo>
                  <a:lnTo>
                    <a:pt x="672766" y="220770"/>
                  </a:lnTo>
                  <a:lnTo>
                    <a:pt x="697298" y="205770"/>
                  </a:lnTo>
                  <a:lnTo>
                    <a:pt x="705150" y="193910"/>
                  </a:lnTo>
                  <a:lnTo>
                    <a:pt x="713874" y="163265"/>
                  </a:lnTo>
                  <a:lnTo>
                    <a:pt x="710962" y="117011"/>
                  </a:lnTo>
                  <a:lnTo>
                    <a:pt x="699535" y="91425"/>
                  </a:lnTo>
                  <a:lnTo>
                    <a:pt x="665515" y="48314"/>
                  </a:lnTo>
                  <a:lnTo>
                    <a:pt x="629131" y="18178"/>
                  </a:lnTo>
                  <a:lnTo>
                    <a:pt x="597121" y="7107"/>
                  </a:lnTo>
                  <a:lnTo>
                    <a:pt x="523201" y="0"/>
                  </a:lnTo>
                  <a:lnTo>
                    <a:pt x="442249" y="233"/>
                  </a:lnTo>
                  <a:lnTo>
                    <a:pt x="368115" y="10118"/>
                  </a:lnTo>
                  <a:lnTo>
                    <a:pt x="314491" y="25056"/>
                  </a:lnTo>
                  <a:lnTo>
                    <a:pt x="263989" y="57201"/>
                  </a:lnTo>
                </a:path>
              </a:pathLst>
            </a:custGeom>
            <a:ln w="266657" cap="flat" cmpd="sng" algn="ctr">
              <a:solidFill>
                <a:srgbClr val="FEF5BC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30706" y="28770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266652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63343" y="1329630"/>
              <a:ext cx="6764546" cy="4668821"/>
            </a:xfrm>
            <a:custGeom>
              <a:avLst/>
              <a:gdLst/>
              <a:ahLst/>
              <a:cxnLst/>
              <a:rect l="0" t="0" r="0" b="0"/>
              <a:pathLst>
                <a:path w="6764546" h="4668821">
                  <a:moveTo>
                    <a:pt x="0" y="1591665"/>
                  </a:moveTo>
                  <a:lnTo>
                    <a:pt x="50338" y="1600156"/>
                  </a:lnTo>
                  <a:lnTo>
                    <a:pt x="138396" y="1589461"/>
                  </a:lnTo>
                  <a:lnTo>
                    <a:pt x="171222" y="1579223"/>
                  </a:lnTo>
                  <a:lnTo>
                    <a:pt x="245148" y="1544459"/>
                  </a:lnTo>
                  <a:lnTo>
                    <a:pt x="327883" y="1518229"/>
                  </a:lnTo>
                  <a:lnTo>
                    <a:pt x="361877" y="1506626"/>
                  </a:lnTo>
                  <a:lnTo>
                    <a:pt x="443060" y="1453548"/>
                  </a:lnTo>
                  <a:lnTo>
                    <a:pt x="529313" y="1385304"/>
                  </a:lnTo>
                  <a:lnTo>
                    <a:pt x="609104" y="1305097"/>
                  </a:lnTo>
                  <a:lnTo>
                    <a:pt x="677925" y="1224133"/>
                  </a:lnTo>
                  <a:lnTo>
                    <a:pt x="695939" y="1202340"/>
                  </a:lnTo>
                  <a:lnTo>
                    <a:pt x="748160" y="1116626"/>
                  </a:lnTo>
                  <a:lnTo>
                    <a:pt x="785154" y="1035698"/>
                  </a:lnTo>
                  <a:lnTo>
                    <a:pt x="807404" y="998995"/>
                  </a:lnTo>
                  <a:lnTo>
                    <a:pt x="817348" y="969639"/>
                  </a:lnTo>
                  <a:lnTo>
                    <a:pt x="832079" y="886119"/>
                  </a:lnTo>
                  <a:lnTo>
                    <a:pt x="850658" y="806446"/>
                  </a:lnTo>
                  <a:lnTo>
                    <a:pt x="853965" y="731152"/>
                  </a:lnTo>
                  <a:lnTo>
                    <a:pt x="854618" y="653205"/>
                  </a:lnTo>
                  <a:lnTo>
                    <a:pt x="854747" y="574733"/>
                  </a:lnTo>
                  <a:lnTo>
                    <a:pt x="854772" y="496157"/>
                  </a:lnTo>
                  <a:lnTo>
                    <a:pt x="870809" y="413943"/>
                  </a:lnTo>
                  <a:lnTo>
                    <a:pt x="895887" y="339132"/>
                  </a:lnTo>
                  <a:lnTo>
                    <a:pt x="948707" y="252188"/>
                  </a:lnTo>
                  <a:lnTo>
                    <a:pt x="1016926" y="165566"/>
                  </a:lnTo>
                  <a:lnTo>
                    <a:pt x="1093493" y="93536"/>
                  </a:lnTo>
                  <a:lnTo>
                    <a:pt x="1179261" y="54913"/>
                  </a:lnTo>
                  <a:lnTo>
                    <a:pt x="1257094" y="33953"/>
                  </a:lnTo>
                  <a:lnTo>
                    <a:pt x="1332163" y="30356"/>
                  </a:lnTo>
                  <a:lnTo>
                    <a:pt x="1411703" y="31283"/>
                  </a:lnTo>
                  <a:lnTo>
                    <a:pt x="1480661" y="41288"/>
                  </a:lnTo>
                  <a:lnTo>
                    <a:pt x="1552947" y="56261"/>
                  </a:lnTo>
                  <a:lnTo>
                    <a:pt x="1624583" y="77437"/>
                  </a:lnTo>
                  <a:lnTo>
                    <a:pt x="1703932" y="90618"/>
                  </a:lnTo>
                  <a:lnTo>
                    <a:pt x="1792634" y="113273"/>
                  </a:lnTo>
                  <a:lnTo>
                    <a:pt x="1870967" y="137585"/>
                  </a:lnTo>
                  <a:lnTo>
                    <a:pt x="1942248" y="147076"/>
                  </a:lnTo>
                  <a:lnTo>
                    <a:pt x="2031111" y="167630"/>
                  </a:lnTo>
                  <a:lnTo>
                    <a:pt x="2112464" y="176664"/>
                  </a:lnTo>
                  <a:lnTo>
                    <a:pt x="2187968" y="188152"/>
                  </a:lnTo>
                  <a:lnTo>
                    <a:pt x="2272932" y="190907"/>
                  </a:lnTo>
                  <a:lnTo>
                    <a:pt x="2340808" y="199207"/>
                  </a:lnTo>
                  <a:lnTo>
                    <a:pt x="2426967" y="204917"/>
                  </a:lnTo>
                  <a:lnTo>
                    <a:pt x="2512397" y="210412"/>
                  </a:lnTo>
                  <a:lnTo>
                    <a:pt x="2585372" y="218957"/>
                  </a:lnTo>
                  <a:lnTo>
                    <a:pt x="2664499" y="220645"/>
                  </a:lnTo>
                  <a:lnTo>
                    <a:pt x="2733385" y="220937"/>
                  </a:lnTo>
                  <a:lnTo>
                    <a:pt x="2805650" y="221024"/>
                  </a:lnTo>
                  <a:lnTo>
                    <a:pt x="2877279" y="221049"/>
                  </a:lnTo>
                  <a:lnTo>
                    <a:pt x="2960993" y="221058"/>
                  </a:lnTo>
                  <a:lnTo>
                    <a:pt x="3040604" y="221060"/>
                  </a:lnTo>
                  <a:lnTo>
                    <a:pt x="3119403" y="221060"/>
                  </a:lnTo>
                  <a:lnTo>
                    <a:pt x="3202410" y="221060"/>
                  </a:lnTo>
                  <a:lnTo>
                    <a:pt x="3289341" y="221060"/>
                  </a:lnTo>
                  <a:lnTo>
                    <a:pt x="3377707" y="232725"/>
                  </a:lnTo>
                  <a:lnTo>
                    <a:pt x="3454058" y="235191"/>
                  </a:lnTo>
                  <a:lnTo>
                    <a:pt x="3532214" y="235678"/>
                  </a:lnTo>
                  <a:lnTo>
                    <a:pt x="3610726" y="235774"/>
                  </a:lnTo>
                  <a:lnTo>
                    <a:pt x="3689309" y="235793"/>
                  </a:lnTo>
                  <a:lnTo>
                    <a:pt x="3756080" y="243620"/>
                  </a:lnTo>
                  <a:lnTo>
                    <a:pt x="3827719" y="248487"/>
                  </a:lnTo>
                  <a:lnTo>
                    <a:pt x="3900799" y="249929"/>
                  </a:lnTo>
                  <a:lnTo>
                    <a:pt x="3987079" y="250416"/>
                  </a:lnTo>
                  <a:lnTo>
                    <a:pt x="4071563" y="250512"/>
                  </a:lnTo>
                  <a:lnTo>
                    <a:pt x="4150962" y="258355"/>
                  </a:lnTo>
                  <a:lnTo>
                    <a:pt x="4224080" y="265544"/>
                  </a:lnTo>
                  <a:lnTo>
                    <a:pt x="4296261" y="276668"/>
                  </a:lnTo>
                  <a:lnTo>
                    <a:pt x="4380566" y="279351"/>
                  </a:lnTo>
                  <a:lnTo>
                    <a:pt x="4460294" y="281518"/>
                  </a:lnTo>
                  <a:lnTo>
                    <a:pt x="4539117" y="291650"/>
                  </a:lnTo>
                  <a:lnTo>
                    <a:pt x="4625585" y="294137"/>
                  </a:lnTo>
                  <a:lnTo>
                    <a:pt x="4699615" y="304756"/>
                  </a:lnTo>
                  <a:lnTo>
                    <a:pt x="4779980" y="312918"/>
                  </a:lnTo>
                  <a:lnTo>
                    <a:pt x="4858566" y="329814"/>
                  </a:lnTo>
                  <a:lnTo>
                    <a:pt x="4931523" y="348921"/>
                  </a:lnTo>
                  <a:lnTo>
                    <a:pt x="5017865" y="373367"/>
                  </a:lnTo>
                  <a:lnTo>
                    <a:pt x="5102559" y="393548"/>
                  </a:lnTo>
                  <a:lnTo>
                    <a:pt x="5178464" y="404874"/>
                  </a:lnTo>
                  <a:lnTo>
                    <a:pt x="5244771" y="418170"/>
                  </a:lnTo>
                  <a:lnTo>
                    <a:pt x="5316272" y="432480"/>
                  </a:lnTo>
                  <a:lnTo>
                    <a:pt x="5391888" y="450348"/>
                  </a:lnTo>
                  <a:lnTo>
                    <a:pt x="5479841" y="463829"/>
                  </a:lnTo>
                  <a:lnTo>
                    <a:pt x="5560097" y="482242"/>
                  </a:lnTo>
                  <a:lnTo>
                    <a:pt x="5635461" y="493353"/>
                  </a:lnTo>
                  <a:lnTo>
                    <a:pt x="5723550" y="499550"/>
                  </a:lnTo>
                  <a:lnTo>
                    <a:pt x="5801357" y="505141"/>
                  </a:lnTo>
                  <a:lnTo>
                    <a:pt x="5872340" y="513706"/>
                  </a:lnTo>
                  <a:lnTo>
                    <a:pt x="5949436" y="517035"/>
                  </a:lnTo>
                  <a:lnTo>
                    <a:pt x="6027739" y="527396"/>
                  </a:lnTo>
                  <a:lnTo>
                    <a:pt x="6115799" y="541902"/>
                  </a:lnTo>
                  <a:lnTo>
                    <a:pt x="6190692" y="560328"/>
                  </a:lnTo>
                  <a:lnTo>
                    <a:pt x="6268561" y="579737"/>
                  </a:lnTo>
                  <a:lnTo>
                    <a:pt x="6343742" y="590848"/>
                  </a:lnTo>
                  <a:lnTo>
                    <a:pt x="6424738" y="629480"/>
                  </a:lnTo>
                  <a:lnTo>
                    <a:pt x="6510597" y="692993"/>
                  </a:lnTo>
                  <a:lnTo>
                    <a:pt x="6592474" y="772917"/>
                  </a:lnTo>
                  <a:lnTo>
                    <a:pt x="6627514" y="826602"/>
                  </a:lnTo>
                  <a:lnTo>
                    <a:pt x="6655892" y="900802"/>
                  </a:lnTo>
                  <a:lnTo>
                    <a:pt x="6671639" y="974010"/>
                  </a:lnTo>
                  <a:lnTo>
                    <a:pt x="6683058" y="1051545"/>
                  </a:lnTo>
                  <a:lnTo>
                    <a:pt x="6689316" y="1129936"/>
                  </a:lnTo>
                  <a:lnTo>
                    <a:pt x="6690552" y="1208495"/>
                  </a:lnTo>
                  <a:lnTo>
                    <a:pt x="6690796" y="1287088"/>
                  </a:lnTo>
                  <a:lnTo>
                    <a:pt x="6702514" y="1373673"/>
                  </a:lnTo>
                  <a:lnTo>
                    <a:pt x="6704986" y="1449808"/>
                  </a:lnTo>
                  <a:lnTo>
                    <a:pt x="6705475" y="1529559"/>
                  </a:lnTo>
                  <a:lnTo>
                    <a:pt x="6705571" y="1618091"/>
                  </a:lnTo>
                  <a:lnTo>
                    <a:pt x="6705590" y="1699139"/>
                  </a:lnTo>
                  <a:lnTo>
                    <a:pt x="6707231" y="1779861"/>
                  </a:lnTo>
                  <a:lnTo>
                    <a:pt x="6717259" y="1868585"/>
                  </a:lnTo>
                  <a:lnTo>
                    <a:pt x="6719725" y="1949670"/>
                  </a:lnTo>
                  <a:lnTo>
                    <a:pt x="6720213" y="2028762"/>
                  </a:lnTo>
                  <a:lnTo>
                    <a:pt x="6720308" y="2107460"/>
                  </a:lnTo>
                  <a:lnTo>
                    <a:pt x="6720327" y="2186080"/>
                  </a:lnTo>
                  <a:lnTo>
                    <a:pt x="6721969" y="2274813"/>
                  </a:lnTo>
                  <a:lnTo>
                    <a:pt x="6736364" y="2357113"/>
                  </a:lnTo>
                  <a:lnTo>
                    <a:pt x="6747152" y="2436445"/>
                  </a:lnTo>
                  <a:lnTo>
                    <a:pt x="6761123" y="2523188"/>
                  </a:lnTo>
                  <a:lnTo>
                    <a:pt x="6763869" y="2607166"/>
                  </a:lnTo>
                  <a:lnTo>
                    <a:pt x="6764411" y="2690832"/>
                  </a:lnTo>
                  <a:lnTo>
                    <a:pt x="6764518" y="2770433"/>
                  </a:lnTo>
                  <a:lnTo>
                    <a:pt x="6764539" y="2857056"/>
                  </a:lnTo>
                  <a:lnTo>
                    <a:pt x="6764544" y="2942882"/>
                  </a:lnTo>
                  <a:lnTo>
                    <a:pt x="6764544" y="3011291"/>
                  </a:lnTo>
                  <a:lnTo>
                    <a:pt x="6764545" y="3093918"/>
                  </a:lnTo>
                  <a:lnTo>
                    <a:pt x="6756722" y="3165490"/>
                  </a:lnTo>
                  <a:lnTo>
                    <a:pt x="6737770" y="3225297"/>
                  </a:lnTo>
                  <a:lnTo>
                    <a:pt x="6694831" y="3280643"/>
                  </a:lnTo>
                  <a:lnTo>
                    <a:pt x="6616224" y="3340454"/>
                  </a:lnTo>
                  <a:lnTo>
                    <a:pt x="6537452" y="3407670"/>
                  </a:lnTo>
                  <a:lnTo>
                    <a:pt x="6466293" y="3454891"/>
                  </a:lnTo>
                  <a:lnTo>
                    <a:pt x="6378513" y="3540004"/>
                  </a:lnTo>
                  <a:lnTo>
                    <a:pt x="6300006" y="3611118"/>
                  </a:lnTo>
                  <a:lnTo>
                    <a:pt x="6274794" y="3637102"/>
                  </a:lnTo>
                  <a:lnTo>
                    <a:pt x="6186507" y="3695325"/>
                  </a:lnTo>
                  <a:lnTo>
                    <a:pt x="6117298" y="3734979"/>
                  </a:lnTo>
                  <a:lnTo>
                    <a:pt x="6031098" y="3802402"/>
                  </a:lnTo>
                  <a:lnTo>
                    <a:pt x="6011179" y="3823643"/>
                  </a:lnTo>
                  <a:lnTo>
                    <a:pt x="5957525" y="3908940"/>
                  </a:lnTo>
                  <a:lnTo>
                    <a:pt x="5935925" y="3946353"/>
                  </a:lnTo>
                  <a:lnTo>
                    <a:pt x="5919755" y="3971135"/>
                  </a:lnTo>
                  <a:lnTo>
                    <a:pt x="5903083" y="4021912"/>
                  </a:lnTo>
                  <a:lnTo>
                    <a:pt x="5888265" y="4109351"/>
                  </a:lnTo>
                  <a:lnTo>
                    <a:pt x="5865309" y="4196839"/>
                  </a:lnTo>
                  <a:lnTo>
                    <a:pt x="5842596" y="4276752"/>
                  </a:lnTo>
                  <a:lnTo>
                    <a:pt x="5834734" y="4336624"/>
                  </a:lnTo>
                  <a:lnTo>
                    <a:pt x="5794463" y="4420208"/>
                  </a:lnTo>
                  <a:lnTo>
                    <a:pt x="5707096" y="4494637"/>
                  </a:lnTo>
                  <a:lnTo>
                    <a:pt x="5643030" y="4542431"/>
                  </a:lnTo>
                  <a:lnTo>
                    <a:pt x="5555936" y="4579561"/>
                  </a:lnTo>
                  <a:lnTo>
                    <a:pt x="5510176" y="4601559"/>
                  </a:lnTo>
                  <a:lnTo>
                    <a:pt x="5441229" y="4619386"/>
                  </a:lnTo>
                  <a:lnTo>
                    <a:pt x="5371995" y="4645650"/>
                  </a:lnTo>
                  <a:lnTo>
                    <a:pt x="5295245" y="4654841"/>
                  </a:lnTo>
                  <a:lnTo>
                    <a:pt x="5217011" y="4656656"/>
                  </a:lnTo>
                  <a:lnTo>
                    <a:pt x="5138483" y="4664838"/>
                  </a:lnTo>
                  <a:lnTo>
                    <a:pt x="5049768" y="4668820"/>
                  </a:lnTo>
                  <a:lnTo>
                    <a:pt x="4967472" y="4651170"/>
                  </a:lnTo>
                  <a:lnTo>
                    <a:pt x="4888141" y="4624455"/>
                  </a:lnTo>
                  <a:lnTo>
                    <a:pt x="4857475" y="4604930"/>
                  </a:lnTo>
                  <a:lnTo>
                    <a:pt x="4778820" y="4539797"/>
                  </a:lnTo>
                  <a:lnTo>
                    <a:pt x="4698161" y="4458987"/>
                  </a:lnTo>
                  <a:lnTo>
                    <a:pt x="4684613" y="4433137"/>
                  </a:lnTo>
                  <a:lnTo>
                    <a:pt x="4674339" y="4352983"/>
                  </a:lnTo>
                  <a:lnTo>
                    <a:pt x="4672559" y="4284066"/>
                  </a:lnTo>
                  <a:lnTo>
                    <a:pt x="4667591" y="4205635"/>
                  </a:lnTo>
                  <a:lnTo>
                    <a:pt x="4658473" y="4174797"/>
                  </a:lnTo>
                  <a:lnTo>
                    <a:pt x="4625932" y="4128315"/>
                  </a:lnTo>
                  <a:lnTo>
                    <a:pt x="4548932" y="4048015"/>
                  </a:lnTo>
                  <a:lnTo>
                    <a:pt x="4470394" y="3969348"/>
                  </a:lnTo>
                  <a:lnTo>
                    <a:pt x="4424136" y="3889882"/>
                  </a:lnTo>
                  <a:lnTo>
                    <a:pt x="4379743" y="3810065"/>
                  </a:lnTo>
                  <a:lnTo>
                    <a:pt x="4313066" y="3725249"/>
                  </a:lnTo>
                  <a:lnTo>
                    <a:pt x="4232748" y="3655030"/>
                  </a:lnTo>
                  <a:lnTo>
                    <a:pt x="4209758" y="3636968"/>
                  </a:lnTo>
                  <a:lnTo>
                    <a:pt x="4126065" y="3601481"/>
                  </a:lnTo>
                  <a:lnTo>
                    <a:pt x="4038055" y="3571478"/>
                  </a:lnTo>
                  <a:lnTo>
                    <a:pt x="3974769" y="3556154"/>
                  </a:lnTo>
                  <a:lnTo>
                    <a:pt x="3899680" y="3552642"/>
                  </a:lnTo>
                  <a:lnTo>
                    <a:pt x="3821772" y="3553585"/>
                  </a:lnTo>
                  <a:lnTo>
                    <a:pt x="3766218" y="3565231"/>
                  </a:lnTo>
                  <a:lnTo>
                    <a:pt x="3690114" y="3599116"/>
                  </a:lnTo>
                  <a:lnTo>
                    <a:pt x="3614807" y="3608434"/>
                  </a:lnTo>
                  <a:lnTo>
                    <a:pt x="3536857" y="3610274"/>
                  </a:lnTo>
                  <a:lnTo>
                    <a:pt x="3458385" y="3602815"/>
                  </a:lnTo>
                  <a:lnTo>
                    <a:pt x="3376193" y="3580857"/>
                  </a:lnTo>
                  <a:lnTo>
                    <a:pt x="3303024" y="3555000"/>
                  </a:lnTo>
                  <a:lnTo>
                    <a:pt x="3265544" y="3533446"/>
                  </a:lnTo>
                  <a:lnTo>
                    <a:pt x="3217686" y="3522328"/>
                  </a:lnTo>
                  <a:lnTo>
                    <a:pt x="3138024" y="3480807"/>
                  </a:lnTo>
                  <a:lnTo>
                    <a:pt x="3073096" y="3425378"/>
                  </a:lnTo>
                  <a:lnTo>
                    <a:pt x="3049496" y="3387145"/>
                  </a:lnTo>
                  <a:lnTo>
                    <a:pt x="3016617" y="3301016"/>
                  </a:lnTo>
                  <a:lnTo>
                    <a:pt x="2995067" y="3243879"/>
                  </a:lnTo>
                  <a:lnTo>
                    <a:pt x="2944062" y="3157313"/>
                  </a:lnTo>
                  <a:lnTo>
                    <a:pt x="2878537" y="3077462"/>
                  </a:lnTo>
                  <a:lnTo>
                    <a:pt x="2819771" y="2999331"/>
                  </a:lnTo>
                  <a:lnTo>
                    <a:pt x="2788976" y="2949394"/>
                  </a:lnTo>
                  <a:lnTo>
                    <a:pt x="2702315" y="2878350"/>
                  </a:lnTo>
                  <a:lnTo>
                    <a:pt x="2618128" y="2824966"/>
                  </a:lnTo>
                  <a:lnTo>
                    <a:pt x="2534409" y="2790783"/>
                  </a:lnTo>
                  <a:lnTo>
                    <a:pt x="2471456" y="2775136"/>
                  </a:lnTo>
                  <a:lnTo>
                    <a:pt x="2436269" y="2769385"/>
                  </a:lnTo>
                  <a:lnTo>
                    <a:pt x="2364918" y="2743374"/>
                  </a:lnTo>
                  <a:lnTo>
                    <a:pt x="2288599" y="2721983"/>
                  </a:lnTo>
                  <a:lnTo>
                    <a:pt x="2214452" y="2713754"/>
                  </a:lnTo>
                  <a:lnTo>
                    <a:pt x="2132365" y="2712129"/>
                  </a:lnTo>
                  <a:lnTo>
                    <a:pt x="2061902" y="2711848"/>
                  </a:lnTo>
                  <a:lnTo>
                    <a:pt x="1980389" y="2703929"/>
                  </a:lnTo>
                  <a:lnTo>
                    <a:pt x="1895088" y="2688234"/>
                  </a:lnTo>
                  <a:lnTo>
                    <a:pt x="1813466" y="2679068"/>
                  </a:lnTo>
                  <a:lnTo>
                    <a:pt x="1726444" y="2661974"/>
                  </a:lnTo>
                  <a:lnTo>
                    <a:pt x="1638094" y="2637958"/>
                  </a:lnTo>
                  <a:lnTo>
                    <a:pt x="1562475" y="2603338"/>
                  </a:lnTo>
                  <a:lnTo>
                    <a:pt x="1473782" y="2568031"/>
                  </a:lnTo>
                  <a:lnTo>
                    <a:pt x="1400072" y="2524242"/>
                  </a:lnTo>
                  <a:lnTo>
                    <a:pt x="1314717" y="2475819"/>
                  </a:lnTo>
                  <a:lnTo>
                    <a:pt x="1229173" y="2407144"/>
                  </a:lnTo>
                  <a:lnTo>
                    <a:pt x="1156583" y="2327687"/>
                  </a:lnTo>
                  <a:lnTo>
                    <a:pt x="1072421" y="2250473"/>
                  </a:lnTo>
                  <a:lnTo>
                    <a:pt x="1013748" y="2189406"/>
                  </a:lnTo>
                  <a:lnTo>
                    <a:pt x="966413" y="2108550"/>
                  </a:lnTo>
                  <a:lnTo>
                    <a:pt x="910335" y="2032380"/>
                  </a:lnTo>
                  <a:lnTo>
                    <a:pt x="872365" y="1952097"/>
                  </a:lnTo>
                  <a:lnTo>
                    <a:pt x="849495" y="1927617"/>
                  </a:lnTo>
                  <a:lnTo>
                    <a:pt x="824593" y="1908004"/>
                  </a:lnTo>
                  <a:lnTo>
                    <a:pt x="747495" y="1828300"/>
                  </a:lnTo>
                  <a:lnTo>
                    <a:pt x="660901" y="1750917"/>
                  </a:lnTo>
                  <a:lnTo>
                    <a:pt x="574903" y="1665458"/>
                  </a:lnTo>
                  <a:lnTo>
                    <a:pt x="540236" y="1634089"/>
                  </a:lnTo>
                  <a:lnTo>
                    <a:pt x="453496" y="1580470"/>
                  </a:lnTo>
                  <a:lnTo>
                    <a:pt x="439881" y="1574377"/>
                  </a:lnTo>
                  <a:lnTo>
                    <a:pt x="420387" y="1554506"/>
                  </a:lnTo>
                  <a:lnTo>
                    <a:pt x="367824" y="1468722"/>
                  </a:lnTo>
                  <a:lnTo>
                    <a:pt x="336841" y="1394167"/>
                  </a:lnTo>
                  <a:lnTo>
                    <a:pt x="314952" y="1306237"/>
                  </a:lnTo>
                  <a:lnTo>
                    <a:pt x="299227" y="1224094"/>
                  </a:lnTo>
                  <a:lnTo>
                    <a:pt x="295635" y="1144794"/>
                  </a:lnTo>
                  <a:lnTo>
                    <a:pt x="296563" y="1067692"/>
                  </a:lnTo>
                  <a:lnTo>
                    <a:pt x="308206" y="1018846"/>
                  </a:lnTo>
                  <a:lnTo>
                    <a:pt x="340651" y="962696"/>
                  </a:lnTo>
                  <a:lnTo>
                    <a:pt x="407838" y="876757"/>
                  </a:lnTo>
                  <a:lnTo>
                    <a:pt x="454009" y="795172"/>
                  </a:lnTo>
                  <a:lnTo>
                    <a:pt x="498394" y="715169"/>
                  </a:lnTo>
                  <a:lnTo>
                    <a:pt x="533919" y="635870"/>
                  </a:lnTo>
                  <a:lnTo>
                    <a:pt x="585432" y="557143"/>
                  </a:lnTo>
                  <a:lnTo>
                    <a:pt x="618620" y="471348"/>
                  </a:lnTo>
                  <a:lnTo>
                    <a:pt x="629243" y="422946"/>
                  </a:lnTo>
                  <a:lnTo>
                    <a:pt x="632832" y="347909"/>
                  </a:lnTo>
                  <a:lnTo>
                    <a:pt x="636816" y="273288"/>
                  </a:lnTo>
                  <a:lnTo>
                    <a:pt x="649285" y="246456"/>
                  </a:lnTo>
                  <a:lnTo>
                    <a:pt x="725485" y="176310"/>
                  </a:lnTo>
                  <a:lnTo>
                    <a:pt x="801402" y="125614"/>
                  </a:lnTo>
                  <a:lnTo>
                    <a:pt x="879472" y="85700"/>
                  </a:lnTo>
                  <a:lnTo>
                    <a:pt x="953601" y="60349"/>
                  </a:lnTo>
                  <a:lnTo>
                    <a:pt x="1023859" y="39573"/>
                  </a:lnTo>
                  <a:lnTo>
                    <a:pt x="1104834" y="32464"/>
                  </a:lnTo>
                  <a:lnTo>
                    <a:pt x="1177953" y="22533"/>
                  </a:lnTo>
                  <a:lnTo>
                    <a:pt x="1256748" y="17044"/>
                  </a:lnTo>
                  <a:lnTo>
                    <a:pt x="1334497" y="7594"/>
                  </a:lnTo>
                  <a:lnTo>
                    <a:pt x="1417211" y="2246"/>
                  </a:lnTo>
                  <a:lnTo>
                    <a:pt x="1496121" y="662"/>
                  </a:lnTo>
                  <a:lnTo>
                    <a:pt x="1579180" y="192"/>
                  </a:lnTo>
                  <a:lnTo>
                    <a:pt x="1650368" y="53"/>
                  </a:lnTo>
                  <a:lnTo>
                    <a:pt x="1728592" y="12"/>
                  </a:lnTo>
                  <a:lnTo>
                    <a:pt x="1806170" y="0"/>
                  </a:lnTo>
                  <a:lnTo>
                    <a:pt x="1893970" y="1633"/>
                  </a:lnTo>
                  <a:lnTo>
                    <a:pt x="1978754" y="16027"/>
                  </a:lnTo>
                  <a:lnTo>
                    <a:pt x="2049683" y="29854"/>
                  </a:lnTo>
                  <a:lnTo>
                    <a:pt x="2131355" y="49196"/>
                  </a:lnTo>
                  <a:lnTo>
                    <a:pt x="2215050" y="58657"/>
                  </a:lnTo>
                  <a:lnTo>
                    <a:pt x="2295385" y="70230"/>
                  </a:lnTo>
                  <a:lnTo>
                    <a:pt x="2367293" y="77027"/>
                  </a:lnTo>
                  <a:lnTo>
                    <a:pt x="2434449" y="85045"/>
                  </a:lnTo>
                  <a:lnTo>
                    <a:pt x="2506202" y="91787"/>
                  </a:lnTo>
                  <a:lnTo>
                    <a:pt x="2588049" y="99789"/>
                  </a:lnTo>
                  <a:lnTo>
                    <a:pt x="2650201" y="101661"/>
                  </a:lnTo>
                  <a:lnTo>
                    <a:pt x="2737154" y="102715"/>
                  </a:lnTo>
                  <a:lnTo>
                    <a:pt x="2805858" y="103027"/>
                  </a:lnTo>
                  <a:lnTo>
                    <a:pt x="2887754" y="107499"/>
                  </a:lnTo>
                  <a:lnTo>
                    <a:pt x="2976579" y="126655"/>
                  </a:lnTo>
                  <a:lnTo>
                    <a:pt x="3030724" y="134138"/>
                  </a:lnTo>
                  <a:lnTo>
                    <a:pt x="3098227" y="155613"/>
                  </a:lnTo>
                  <a:lnTo>
                    <a:pt x="3174149" y="168650"/>
                  </a:lnTo>
                  <a:lnTo>
                    <a:pt x="3250583" y="176865"/>
                  </a:lnTo>
                  <a:lnTo>
                    <a:pt x="3337669" y="189323"/>
                  </a:lnTo>
                  <a:lnTo>
                    <a:pt x="3406121" y="201266"/>
                  </a:lnTo>
                  <a:lnTo>
                    <a:pt x="3490723" y="205324"/>
                  </a:lnTo>
                  <a:lnTo>
                    <a:pt x="3570993" y="206125"/>
                  </a:lnTo>
                  <a:lnTo>
                    <a:pt x="3649924" y="206283"/>
                  </a:lnTo>
                  <a:lnTo>
                    <a:pt x="3705656" y="209586"/>
                  </a:lnTo>
                  <a:lnTo>
                    <a:pt x="3789649" y="239523"/>
                  </a:lnTo>
                  <a:lnTo>
                    <a:pt x="3858407" y="262920"/>
                  </a:lnTo>
                  <a:lnTo>
                    <a:pt x="3930634" y="282771"/>
                  </a:lnTo>
                  <a:lnTo>
                    <a:pt x="4018263" y="304148"/>
                  </a:lnTo>
                  <a:lnTo>
                    <a:pt x="4103983" y="324140"/>
                  </a:lnTo>
                  <a:lnTo>
                    <a:pt x="4184443" y="348776"/>
                  </a:lnTo>
                  <a:lnTo>
                    <a:pt x="4248584" y="364068"/>
                  </a:lnTo>
                  <a:lnTo>
                    <a:pt x="4323844" y="367574"/>
                  </a:lnTo>
                  <a:lnTo>
                    <a:pt x="4401784" y="369904"/>
                  </a:lnTo>
                  <a:lnTo>
                    <a:pt x="4488987" y="380068"/>
                  </a:lnTo>
                  <a:lnTo>
                    <a:pt x="4576383" y="390385"/>
                  </a:lnTo>
                  <a:lnTo>
                    <a:pt x="4652717" y="396425"/>
                  </a:lnTo>
                  <a:lnTo>
                    <a:pt x="4730870" y="397619"/>
                  </a:lnTo>
                  <a:lnTo>
                    <a:pt x="4817206" y="397854"/>
                  </a:lnTo>
                  <a:lnTo>
                    <a:pt x="4888830" y="397895"/>
                  </a:lnTo>
                  <a:lnTo>
                    <a:pt x="4961907" y="397907"/>
                  </a:lnTo>
                  <a:lnTo>
                    <a:pt x="5035413" y="397911"/>
                  </a:lnTo>
                  <a:lnTo>
                    <a:pt x="5101224" y="397912"/>
                  </a:lnTo>
                  <a:lnTo>
                    <a:pt x="5177854" y="397912"/>
                  </a:lnTo>
                  <a:lnTo>
                    <a:pt x="5254961" y="397912"/>
                  </a:lnTo>
                  <a:lnTo>
                    <a:pt x="5342601" y="397912"/>
                  </a:lnTo>
                  <a:lnTo>
                    <a:pt x="5422986" y="397912"/>
                  </a:lnTo>
                  <a:lnTo>
                    <a:pt x="5509764" y="397912"/>
                  </a:lnTo>
                  <a:lnTo>
                    <a:pt x="5597257" y="397912"/>
                  </a:lnTo>
                  <a:lnTo>
                    <a:pt x="5674162" y="397912"/>
                  </a:lnTo>
                  <a:lnTo>
                    <a:pt x="5760488" y="397912"/>
                  </a:lnTo>
                  <a:lnTo>
                    <a:pt x="5848439" y="397912"/>
                  </a:lnTo>
                  <a:lnTo>
                    <a:pt x="5909255" y="393546"/>
                  </a:lnTo>
                  <a:lnTo>
                    <a:pt x="5976677" y="387784"/>
                  </a:lnTo>
                  <a:lnTo>
                    <a:pt x="6039392" y="385223"/>
                  </a:lnTo>
                  <a:lnTo>
                    <a:pt x="6114291" y="375958"/>
                  </a:lnTo>
                  <a:lnTo>
                    <a:pt x="6201250" y="356519"/>
                  </a:lnTo>
                  <a:lnTo>
                    <a:pt x="6288216" y="340761"/>
                  </a:lnTo>
                  <a:lnTo>
                    <a:pt x="6357434" y="322840"/>
                  </a:lnTo>
                  <a:lnTo>
                    <a:pt x="6428861" y="298705"/>
                  </a:lnTo>
                  <a:lnTo>
                    <a:pt x="6464701" y="283407"/>
                  </a:lnTo>
                  <a:lnTo>
                    <a:pt x="6550634" y="219567"/>
                  </a:lnTo>
                  <a:lnTo>
                    <a:pt x="6617169" y="162109"/>
                  </a:lnTo>
                </a:path>
              </a:pathLst>
            </a:custGeom>
            <a:ln w="266657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58212" y="4454295"/>
              <a:ext cx="1425222" cy="1060832"/>
            </a:xfrm>
            <a:custGeom>
              <a:avLst/>
              <a:gdLst/>
              <a:ahLst/>
              <a:cxnLst/>
              <a:rect l="0" t="0" r="0" b="0"/>
              <a:pathLst>
                <a:path w="1425222" h="1060832">
                  <a:moveTo>
                    <a:pt x="308296" y="1060831"/>
                  </a:moveTo>
                  <a:lnTo>
                    <a:pt x="267270" y="1011982"/>
                  </a:lnTo>
                  <a:lnTo>
                    <a:pt x="227717" y="943349"/>
                  </a:lnTo>
                  <a:lnTo>
                    <a:pt x="174296" y="857013"/>
                  </a:lnTo>
                  <a:lnTo>
                    <a:pt x="116438" y="768576"/>
                  </a:lnTo>
                  <a:lnTo>
                    <a:pt x="59341" y="684028"/>
                  </a:lnTo>
                  <a:lnTo>
                    <a:pt x="19194" y="599886"/>
                  </a:lnTo>
                  <a:lnTo>
                    <a:pt x="2834" y="512731"/>
                  </a:lnTo>
                  <a:lnTo>
                    <a:pt x="596" y="432960"/>
                  </a:lnTo>
                  <a:lnTo>
                    <a:pt x="0" y="381885"/>
                  </a:lnTo>
                  <a:lnTo>
                    <a:pt x="3704" y="298935"/>
                  </a:lnTo>
                  <a:lnTo>
                    <a:pt x="9171" y="232593"/>
                  </a:lnTo>
                  <a:lnTo>
                    <a:pt x="12248" y="156781"/>
                  </a:lnTo>
                  <a:lnTo>
                    <a:pt x="16435" y="86466"/>
                  </a:lnTo>
                  <a:lnTo>
                    <a:pt x="36962" y="34701"/>
                  </a:lnTo>
                  <a:lnTo>
                    <a:pt x="54519" y="9263"/>
                  </a:lnTo>
                  <a:lnTo>
                    <a:pt x="67061" y="2807"/>
                  </a:lnTo>
                  <a:lnTo>
                    <a:pt x="98463" y="0"/>
                  </a:lnTo>
                  <a:lnTo>
                    <a:pt x="125520" y="8577"/>
                  </a:lnTo>
                  <a:lnTo>
                    <a:pt x="213204" y="47783"/>
                  </a:lnTo>
                  <a:lnTo>
                    <a:pt x="225251" y="56325"/>
                  </a:lnTo>
                  <a:lnTo>
                    <a:pt x="243004" y="83282"/>
                  </a:lnTo>
                  <a:lnTo>
                    <a:pt x="282630" y="171778"/>
                  </a:lnTo>
                  <a:lnTo>
                    <a:pt x="305058" y="208993"/>
                  </a:lnTo>
                  <a:lnTo>
                    <a:pt x="326441" y="246766"/>
                  </a:lnTo>
                  <a:lnTo>
                    <a:pt x="377916" y="313270"/>
                  </a:lnTo>
                  <a:lnTo>
                    <a:pt x="417776" y="381796"/>
                  </a:lnTo>
                  <a:lnTo>
                    <a:pt x="447900" y="413866"/>
                  </a:lnTo>
                  <a:lnTo>
                    <a:pt x="534883" y="452581"/>
                  </a:lnTo>
                  <a:lnTo>
                    <a:pt x="582577" y="468999"/>
                  </a:lnTo>
                  <a:lnTo>
                    <a:pt x="627063" y="476324"/>
                  </a:lnTo>
                  <a:lnTo>
                    <a:pt x="684558" y="482845"/>
                  </a:lnTo>
                  <a:lnTo>
                    <a:pt x="750726" y="488830"/>
                  </a:lnTo>
                  <a:lnTo>
                    <a:pt x="817763" y="497732"/>
                  </a:lnTo>
                  <a:lnTo>
                    <a:pt x="885379" y="508580"/>
                  </a:lnTo>
                  <a:lnTo>
                    <a:pt x="953382" y="520724"/>
                  </a:lnTo>
                  <a:lnTo>
                    <a:pt x="1028192" y="538646"/>
                  </a:lnTo>
                  <a:lnTo>
                    <a:pt x="1107541" y="560419"/>
                  </a:lnTo>
                  <a:lnTo>
                    <a:pt x="1189915" y="584759"/>
                  </a:lnTo>
                  <a:lnTo>
                    <a:pt x="1256294" y="604261"/>
                  </a:lnTo>
                  <a:lnTo>
                    <a:pt x="1312009" y="620537"/>
                  </a:lnTo>
                  <a:lnTo>
                    <a:pt x="1391381" y="639168"/>
                  </a:lnTo>
                  <a:lnTo>
                    <a:pt x="1410255" y="637258"/>
                  </a:lnTo>
                  <a:lnTo>
                    <a:pt x="1421200" y="631072"/>
                  </a:lnTo>
                  <a:lnTo>
                    <a:pt x="1425221" y="623674"/>
                  </a:lnTo>
                  <a:lnTo>
                    <a:pt x="1424627" y="615466"/>
                  </a:lnTo>
                  <a:lnTo>
                    <a:pt x="1415233" y="597614"/>
                  </a:lnTo>
                  <a:lnTo>
                    <a:pt x="1389895" y="569150"/>
                  </a:lnTo>
                  <a:lnTo>
                    <a:pt x="1355277" y="538337"/>
                  </a:lnTo>
                  <a:lnTo>
                    <a:pt x="1295030" y="457490"/>
                  </a:lnTo>
                  <a:lnTo>
                    <a:pt x="1219074" y="387864"/>
                  </a:lnTo>
                  <a:lnTo>
                    <a:pt x="1139215" y="334326"/>
                  </a:lnTo>
                  <a:lnTo>
                    <a:pt x="1074649" y="294473"/>
                  </a:lnTo>
                </a:path>
              </a:pathLst>
            </a:custGeom>
            <a:ln w="497761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664670" y="4409803"/>
              <a:ext cx="1133755" cy="2026795"/>
            </a:xfrm>
            <a:custGeom>
              <a:avLst/>
              <a:gdLst/>
              <a:ahLst/>
              <a:cxnLst/>
              <a:rect l="0" t="0" r="0" b="0"/>
              <a:pathLst>
                <a:path w="1133755" h="2026795">
                  <a:moveTo>
                    <a:pt x="1133754" y="0"/>
                  </a:moveTo>
                  <a:lnTo>
                    <a:pt x="1048212" y="35266"/>
                  </a:lnTo>
                  <a:lnTo>
                    <a:pt x="991314" y="62520"/>
                  </a:lnTo>
                  <a:lnTo>
                    <a:pt x="958365" y="93850"/>
                  </a:lnTo>
                  <a:lnTo>
                    <a:pt x="875524" y="171394"/>
                  </a:lnTo>
                  <a:lnTo>
                    <a:pt x="836148" y="222898"/>
                  </a:lnTo>
                  <a:lnTo>
                    <a:pt x="797708" y="287171"/>
                  </a:lnTo>
                  <a:lnTo>
                    <a:pt x="732446" y="370226"/>
                  </a:lnTo>
                  <a:lnTo>
                    <a:pt x="686975" y="446896"/>
                  </a:lnTo>
                  <a:lnTo>
                    <a:pt x="665321" y="486118"/>
                  </a:lnTo>
                  <a:lnTo>
                    <a:pt x="579049" y="569656"/>
                  </a:lnTo>
                  <a:lnTo>
                    <a:pt x="494876" y="625249"/>
                  </a:lnTo>
                  <a:lnTo>
                    <a:pt x="408237" y="688383"/>
                  </a:lnTo>
                  <a:lnTo>
                    <a:pt x="370765" y="710505"/>
                  </a:lnTo>
                  <a:lnTo>
                    <a:pt x="308744" y="770998"/>
                  </a:lnTo>
                  <a:lnTo>
                    <a:pt x="277030" y="826226"/>
                  </a:lnTo>
                  <a:lnTo>
                    <a:pt x="244846" y="913817"/>
                  </a:lnTo>
                  <a:lnTo>
                    <a:pt x="202443" y="989480"/>
                  </a:lnTo>
                  <a:lnTo>
                    <a:pt x="160051" y="1057017"/>
                  </a:lnTo>
                  <a:lnTo>
                    <a:pt x="150567" y="1068208"/>
                  </a:lnTo>
                  <a:lnTo>
                    <a:pt x="123579" y="1141722"/>
                  </a:lnTo>
                  <a:lnTo>
                    <a:pt x="97448" y="1230022"/>
                  </a:lnTo>
                  <a:lnTo>
                    <a:pt x="77606" y="1307113"/>
                  </a:lnTo>
                  <a:lnTo>
                    <a:pt x="57918" y="1389782"/>
                  </a:lnTo>
                  <a:lnTo>
                    <a:pt x="38807" y="1451613"/>
                  </a:lnTo>
                  <a:lnTo>
                    <a:pt x="10832" y="1532164"/>
                  </a:lnTo>
                  <a:lnTo>
                    <a:pt x="2477" y="1602786"/>
                  </a:lnTo>
                  <a:lnTo>
                    <a:pt x="0" y="1675566"/>
                  </a:lnTo>
                  <a:lnTo>
                    <a:pt x="801" y="1760107"/>
                  </a:lnTo>
                  <a:lnTo>
                    <a:pt x="6874" y="1794257"/>
                  </a:lnTo>
                  <a:lnTo>
                    <a:pt x="14061" y="1806967"/>
                  </a:lnTo>
                  <a:lnTo>
                    <a:pt x="35146" y="1825455"/>
                  </a:lnTo>
                  <a:lnTo>
                    <a:pt x="74636" y="1845070"/>
                  </a:lnTo>
                  <a:lnTo>
                    <a:pt x="133097" y="1853429"/>
                  </a:lnTo>
                  <a:lnTo>
                    <a:pt x="210096" y="1848082"/>
                  </a:lnTo>
                  <a:lnTo>
                    <a:pt x="288207" y="1814253"/>
                  </a:lnTo>
                  <a:lnTo>
                    <a:pt x="334254" y="1789184"/>
                  </a:lnTo>
                  <a:lnTo>
                    <a:pt x="387878" y="1756097"/>
                  </a:lnTo>
                  <a:lnTo>
                    <a:pt x="446551" y="1717663"/>
                  </a:lnTo>
                  <a:lnTo>
                    <a:pt x="508593" y="1675665"/>
                  </a:lnTo>
                  <a:lnTo>
                    <a:pt x="569604" y="1611641"/>
                  </a:lnTo>
                  <a:lnTo>
                    <a:pt x="629928" y="1532933"/>
                  </a:lnTo>
                  <a:lnTo>
                    <a:pt x="689794" y="1444436"/>
                  </a:lnTo>
                  <a:lnTo>
                    <a:pt x="732980" y="1357600"/>
                  </a:lnTo>
                  <a:lnTo>
                    <a:pt x="765045" y="1271871"/>
                  </a:lnTo>
                  <a:lnTo>
                    <a:pt x="789697" y="1186880"/>
                  </a:lnTo>
                  <a:lnTo>
                    <a:pt x="809407" y="1113845"/>
                  </a:lnTo>
                  <a:lnTo>
                    <a:pt x="825821" y="1048780"/>
                  </a:lnTo>
                  <a:lnTo>
                    <a:pt x="840040" y="989027"/>
                  </a:lnTo>
                  <a:lnTo>
                    <a:pt x="864572" y="913903"/>
                  </a:lnTo>
                  <a:lnTo>
                    <a:pt x="889666" y="858135"/>
                  </a:lnTo>
                  <a:lnTo>
                    <a:pt x="922653" y="784223"/>
                  </a:lnTo>
                  <a:lnTo>
                    <a:pt x="954782" y="715348"/>
                  </a:lnTo>
                  <a:lnTo>
                    <a:pt x="996120" y="638802"/>
                  </a:lnTo>
                  <a:lnTo>
                    <a:pt x="1007611" y="622370"/>
                  </a:lnTo>
                  <a:lnTo>
                    <a:pt x="1015271" y="621241"/>
                  </a:lnTo>
                  <a:lnTo>
                    <a:pt x="1020377" y="630314"/>
                  </a:lnTo>
                  <a:lnTo>
                    <a:pt x="1028573" y="707645"/>
                  </a:lnTo>
                  <a:lnTo>
                    <a:pt x="1029993" y="785534"/>
                  </a:lnTo>
                  <a:lnTo>
                    <a:pt x="1030413" y="863014"/>
                  </a:lnTo>
                  <a:lnTo>
                    <a:pt x="1030538" y="945649"/>
                  </a:lnTo>
                  <a:lnTo>
                    <a:pt x="1030575" y="1032360"/>
                  </a:lnTo>
                  <a:lnTo>
                    <a:pt x="1030586" y="1112454"/>
                  </a:lnTo>
                  <a:lnTo>
                    <a:pt x="1030589" y="1195864"/>
                  </a:lnTo>
                  <a:lnTo>
                    <a:pt x="1022767" y="1282804"/>
                  </a:lnTo>
                  <a:lnTo>
                    <a:pt x="1002254" y="1355143"/>
                  </a:lnTo>
                  <a:lnTo>
                    <a:pt x="975434" y="1425884"/>
                  </a:lnTo>
                  <a:lnTo>
                    <a:pt x="938922" y="1498699"/>
                  </a:lnTo>
                  <a:lnTo>
                    <a:pt x="889168" y="1572129"/>
                  </a:lnTo>
                  <a:lnTo>
                    <a:pt x="837206" y="1658526"/>
                  </a:lnTo>
                  <a:lnTo>
                    <a:pt x="785373" y="1742797"/>
                  </a:lnTo>
                  <a:lnTo>
                    <a:pt x="735892" y="1817595"/>
                  </a:lnTo>
                  <a:lnTo>
                    <a:pt x="704372" y="1892296"/>
                  </a:lnTo>
                  <a:lnTo>
                    <a:pt x="665607" y="1973683"/>
                  </a:lnTo>
                  <a:lnTo>
                    <a:pt x="644070" y="2014351"/>
                  </a:lnTo>
                  <a:lnTo>
                    <a:pt x="635360" y="2025746"/>
                  </a:lnTo>
                  <a:lnTo>
                    <a:pt x="629552" y="2026794"/>
                  </a:lnTo>
                  <a:lnTo>
                    <a:pt x="625680" y="2020941"/>
                  </a:lnTo>
                  <a:lnTo>
                    <a:pt x="619467" y="1964486"/>
                  </a:lnTo>
                  <a:lnTo>
                    <a:pt x="630006" y="1885347"/>
                  </a:lnTo>
                  <a:lnTo>
                    <a:pt x="638585" y="1828086"/>
                  </a:lnTo>
                  <a:lnTo>
                    <a:pt x="652223" y="1746962"/>
                  </a:lnTo>
                  <a:lnTo>
                    <a:pt x="660445" y="1700110"/>
                  </a:lnTo>
                  <a:lnTo>
                    <a:pt x="667564" y="1650864"/>
                  </a:lnTo>
                  <a:lnTo>
                    <a:pt x="673947" y="1600019"/>
                  </a:lnTo>
                  <a:lnTo>
                    <a:pt x="679840" y="1548111"/>
                  </a:lnTo>
                  <a:lnTo>
                    <a:pt x="683769" y="1498767"/>
                  </a:lnTo>
                  <a:lnTo>
                    <a:pt x="686388" y="1451133"/>
                  </a:lnTo>
                  <a:lnTo>
                    <a:pt x="688134" y="1404640"/>
                  </a:lnTo>
                  <a:lnTo>
                    <a:pt x="690074" y="1318047"/>
                  </a:lnTo>
                  <a:lnTo>
                    <a:pt x="690935" y="1234257"/>
                  </a:lnTo>
                  <a:lnTo>
                    <a:pt x="691319" y="1147891"/>
                  </a:lnTo>
                  <a:lnTo>
                    <a:pt x="691490" y="1060381"/>
                  </a:lnTo>
                  <a:lnTo>
                    <a:pt x="691564" y="975637"/>
                  </a:lnTo>
                  <a:lnTo>
                    <a:pt x="691599" y="899764"/>
                  </a:lnTo>
                  <a:lnTo>
                    <a:pt x="689970" y="856933"/>
                  </a:lnTo>
                  <a:lnTo>
                    <a:pt x="687248" y="810367"/>
                  </a:lnTo>
                  <a:lnTo>
                    <a:pt x="679855" y="722055"/>
                  </a:lnTo>
                  <a:lnTo>
                    <a:pt x="668123" y="651888"/>
                  </a:lnTo>
                  <a:lnTo>
                    <a:pt x="666133" y="655657"/>
                  </a:lnTo>
                  <a:lnTo>
                    <a:pt x="660645" y="681133"/>
                  </a:lnTo>
                  <a:lnTo>
                    <a:pt x="621359" y="767691"/>
                  </a:lnTo>
                  <a:lnTo>
                    <a:pt x="592932" y="836986"/>
                  </a:lnTo>
                  <a:lnTo>
                    <a:pt x="543859" y="920349"/>
                  </a:lnTo>
                  <a:lnTo>
                    <a:pt x="480783" y="1004421"/>
                  </a:lnTo>
                  <a:lnTo>
                    <a:pt x="452667" y="1039039"/>
                  </a:lnTo>
                  <a:lnTo>
                    <a:pt x="423299" y="1112125"/>
                  </a:lnTo>
                  <a:lnTo>
                    <a:pt x="408617" y="1165662"/>
                  </a:lnTo>
                  <a:lnTo>
                    <a:pt x="402094" y="1244039"/>
                  </a:lnTo>
                  <a:lnTo>
                    <a:pt x="399193" y="1315991"/>
                  </a:lnTo>
                  <a:lnTo>
                    <a:pt x="397904" y="1379082"/>
                  </a:lnTo>
                  <a:lnTo>
                    <a:pt x="397178" y="1458995"/>
                  </a:lnTo>
                  <a:lnTo>
                    <a:pt x="396934" y="1545509"/>
                  </a:lnTo>
                  <a:lnTo>
                    <a:pt x="396885" y="1633497"/>
                  </a:lnTo>
                  <a:lnTo>
                    <a:pt x="381229" y="1705408"/>
                  </a:lnTo>
                  <a:lnTo>
                    <a:pt x="355090" y="1782801"/>
                  </a:lnTo>
                  <a:lnTo>
                    <a:pt x="310384" y="1860436"/>
                  </a:lnTo>
                  <a:lnTo>
                    <a:pt x="275180" y="1897828"/>
                  </a:lnTo>
                  <a:lnTo>
                    <a:pt x="251087" y="1914418"/>
                  </a:lnTo>
                  <a:lnTo>
                    <a:pt x="242369" y="1916549"/>
                  </a:lnTo>
                  <a:lnTo>
                    <a:pt x="220022" y="1915899"/>
                  </a:lnTo>
                </a:path>
              </a:pathLst>
            </a:custGeom>
            <a:ln w="497762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1551488" y="3198036"/>
              <a:ext cx="6701646" cy="3322703"/>
              <a:chOff x="1551488" y="3198036"/>
              <a:chExt cx="6701646" cy="3322703"/>
            </a:xfrm>
          </p:grpSpPr>
          <p:sp>
            <p:nvSpPr>
              <p:cNvPr id="12" name="Freeform 11"/>
              <p:cNvSpPr/>
              <p:nvPr/>
            </p:nvSpPr>
            <p:spPr>
              <a:xfrm>
                <a:off x="1551488" y="3198036"/>
                <a:ext cx="6701646" cy="3171869"/>
              </a:xfrm>
              <a:custGeom>
                <a:avLst/>
                <a:gdLst/>
                <a:ahLst/>
                <a:cxnLst/>
                <a:rect l="0" t="0" r="0" b="0"/>
                <a:pathLst>
                  <a:path w="6701646" h="3171869">
                    <a:moveTo>
                      <a:pt x="6701645" y="2803437"/>
                    </a:moveTo>
                    <a:lnTo>
                      <a:pt x="6621487" y="2831134"/>
                    </a:lnTo>
                    <a:lnTo>
                      <a:pt x="6552352" y="2847124"/>
                    </a:lnTo>
                    <a:lnTo>
                      <a:pt x="6484379" y="2862232"/>
                    </a:lnTo>
                    <a:lnTo>
                      <a:pt x="6418389" y="2872713"/>
                    </a:lnTo>
                    <a:lnTo>
                      <a:pt x="6346981" y="2875818"/>
                    </a:lnTo>
                    <a:lnTo>
                      <a:pt x="6269603" y="2876738"/>
                    </a:lnTo>
                    <a:lnTo>
                      <a:pt x="6184451" y="2877011"/>
                    </a:lnTo>
                    <a:lnTo>
                      <a:pt x="6101362" y="2877091"/>
                    </a:lnTo>
                    <a:lnTo>
                      <a:pt x="6029257" y="2881482"/>
                    </a:lnTo>
                    <a:lnTo>
                      <a:pt x="5946210" y="2889813"/>
                    </a:lnTo>
                    <a:lnTo>
                      <a:pt x="5866731" y="2891458"/>
                    </a:lnTo>
                    <a:lnTo>
                      <a:pt x="5787957" y="2891783"/>
                    </a:lnTo>
                    <a:lnTo>
                      <a:pt x="5720243" y="2891840"/>
                    </a:lnTo>
                    <a:lnTo>
                      <a:pt x="5642322" y="2891856"/>
                    </a:lnTo>
                    <a:lnTo>
                      <a:pt x="5558645" y="2891862"/>
                    </a:lnTo>
                    <a:lnTo>
                      <a:pt x="5496066" y="2891863"/>
                    </a:lnTo>
                    <a:lnTo>
                      <a:pt x="5435502" y="2891863"/>
                    </a:lnTo>
                    <a:lnTo>
                      <a:pt x="5375836" y="2887497"/>
                    </a:lnTo>
                    <a:lnTo>
                      <a:pt x="5314929" y="2876822"/>
                    </a:lnTo>
                    <a:lnTo>
                      <a:pt x="5249650" y="2855703"/>
                    </a:lnTo>
                    <a:lnTo>
                      <a:pt x="5171927" y="2839666"/>
                    </a:lnTo>
                    <a:lnTo>
                      <a:pt x="5136968" y="2827181"/>
                    </a:lnTo>
                    <a:lnTo>
                      <a:pt x="5072676" y="2801738"/>
                    </a:lnTo>
                    <a:lnTo>
                      <a:pt x="5001702" y="2783033"/>
                    </a:lnTo>
                    <a:lnTo>
                      <a:pt x="4957559" y="2773459"/>
                    </a:lnTo>
                    <a:lnTo>
                      <a:pt x="4910117" y="2763801"/>
                    </a:lnTo>
                    <a:lnTo>
                      <a:pt x="4847376" y="2744263"/>
                    </a:lnTo>
                    <a:lnTo>
                      <a:pt x="4774436" y="2718137"/>
                    </a:lnTo>
                    <a:lnTo>
                      <a:pt x="4694697" y="2687620"/>
                    </a:lnTo>
                    <a:lnTo>
                      <a:pt x="4625162" y="2664000"/>
                    </a:lnTo>
                    <a:lnTo>
                      <a:pt x="4562431" y="2644978"/>
                    </a:lnTo>
                    <a:lnTo>
                      <a:pt x="4504235" y="2629022"/>
                    </a:lnTo>
                    <a:lnTo>
                      <a:pt x="4450699" y="2613472"/>
                    </a:lnTo>
                    <a:lnTo>
                      <a:pt x="4400273" y="2598193"/>
                    </a:lnTo>
                    <a:lnTo>
                      <a:pt x="4351916" y="2583094"/>
                    </a:lnTo>
                    <a:lnTo>
                      <a:pt x="4267279" y="2558290"/>
                    </a:lnTo>
                    <a:lnTo>
                      <a:pt x="4158453" y="2527017"/>
                    </a:lnTo>
                    <a:lnTo>
                      <a:pt x="4033502" y="2491430"/>
                    </a:lnTo>
                    <a:lnTo>
                      <a:pt x="3919090" y="2456243"/>
                    </a:lnTo>
                    <a:lnTo>
                      <a:pt x="3811702" y="2421322"/>
                    </a:lnTo>
                    <a:lnTo>
                      <a:pt x="3708996" y="2386579"/>
                    </a:lnTo>
                    <a:lnTo>
                      <a:pt x="3619239" y="2361780"/>
                    </a:lnTo>
                    <a:lnTo>
                      <a:pt x="3538113" y="2343609"/>
                    </a:lnTo>
                    <a:lnTo>
                      <a:pt x="3462741" y="2329858"/>
                    </a:lnTo>
                    <a:lnTo>
                      <a:pt x="3376468" y="2312503"/>
                    </a:lnTo>
                    <a:lnTo>
                      <a:pt x="3282928" y="2292745"/>
                    </a:lnTo>
                    <a:lnTo>
                      <a:pt x="3184542" y="2271386"/>
                    </a:lnTo>
                    <a:lnTo>
                      <a:pt x="3076377" y="2253871"/>
                    </a:lnTo>
                    <a:lnTo>
                      <a:pt x="2961691" y="2238920"/>
                    </a:lnTo>
                    <a:lnTo>
                      <a:pt x="2842658" y="2225677"/>
                    </a:lnTo>
                    <a:lnTo>
                      <a:pt x="2733828" y="2205386"/>
                    </a:lnTo>
                    <a:lnTo>
                      <a:pt x="2631799" y="2180396"/>
                    </a:lnTo>
                    <a:lnTo>
                      <a:pt x="2534305" y="2152273"/>
                    </a:lnTo>
                    <a:lnTo>
                      <a:pt x="2444747" y="2126975"/>
                    </a:lnTo>
                    <a:lnTo>
                      <a:pt x="2360478" y="2103559"/>
                    </a:lnTo>
                    <a:lnTo>
                      <a:pt x="2279736" y="2081399"/>
                    </a:lnTo>
                    <a:lnTo>
                      <a:pt x="2198071" y="2055162"/>
                    </a:lnTo>
                    <a:lnTo>
                      <a:pt x="2115790" y="2026208"/>
                    </a:lnTo>
                    <a:lnTo>
                      <a:pt x="2033097" y="1995443"/>
                    </a:lnTo>
                    <a:lnTo>
                      <a:pt x="1955045" y="1966746"/>
                    </a:lnTo>
                    <a:lnTo>
                      <a:pt x="1880084" y="1939427"/>
                    </a:lnTo>
                    <a:lnTo>
                      <a:pt x="1807186" y="1913026"/>
                    </a:lnTo>
                    <a:lnTo>
                      <a:pt x="1738936" y="1892151"/>
                    </a:lnTo>
                    <a:lnTo>
                      <a:pt x="1673787" y="1874959"/>
                    </a:lnTo>
                    <a:lnTo>
                      <a:pt x="1610704" y="1860222"/>
                    </a:lnTo>
                    <a:lnTo>
                      <a:pt x="1542448" y="1842210"/>
                    </a:lnTo>
                    <a:lnTo>
                      <a:pt x="1470744" y="1822014"/>
                    </a:lnTo>
                    <a:lnTo>
                      <a:pt x="1396740" y="1800364"/>
                    </a:lnTo>
                    <a:lnTo>
                      <a:pt x="1329393" y="1781017"/>
                    </a:lnTo>
                    <a:lnTo>
                      <a:pt x="1266482" y="1763206"/>
                    </a:lnTo>
                    <a:lnTo>
                      <a:pt x="1206528" y="1746421"/>
                    </a:lnTo>
                    <a:lnTo>
                      <a:pt x="1137084" y="1727042"/>
                    </a:lnTo>
                    <a:lnTo>
                      <a:pt x="1061313" y="1705935"/>
                    </a:lnTo>
                    <a:lnTo>
                      <a:pt x="981324" y="1683677"/>
                    </a:lnTo>
                    <a:lnTo>
                      <a:pt x="914897" y="1662288"/>
                    </a:lnTo>
                    <a:lnTo>
                      <a:pt x="857513" y="1641478"/>
                    </a:lnTo>
                    <a:lnTo>
                      <a:pt x="806157" y="1621055"/>
                    </a:lnTo>
                    <a:lnTo>
                      <a:pt x="758819" y="1604165"/>
                    </a:lnTo>
                    <a:lnTo>
                      <a:pt x="671288" y="1576664"/>
                    </a:lnTo>
                    <a:lnTo>
                      <a:pt x="584352" y="1553525"/>
                    </a:lnTo>
                    <a:lnTo>
                      <a:pt x="540536" y="1542769"/>
                    </a:lnTo>
                    <a:lnTo>
                      <a:pt x="490038" y="1533961"/>
                    </a:lnTo>
                    <a:lnTo>
                      <a:pt x="435085" y="1526452"/>
                    </a:lnTo>
                    <a:lnTo>
                      <a:pt x="377162" y="1519808"/>
                    </a:lnTo>
                    <a:lnTo>
                      <a:pt x="328722" y="1515378"/>
                    </a:lnTo>
                    <a:lnTo>
                      <a:pt x="248699" y="1510457"/>
                    </a:lnTo>
                    <a:lnTo>
                      <a:pt x="164058" y="1499863"/>
                    </a:lnTo>
                    <a:lnTo>
                      <a:pt x="155539" y="1502082"/>
                    </a:lnTo>
                    <a:lnTo>
                      <a:pt x="158048" y="1508474"/>
                    </a:lnTo>
                    <a:lnTo>
                      <a:pt x="182669" y="1527039"/>
                    </a:lnTo>
                    <a:lnTo>
                      <a:pt x="239287" y="1559178"/>
                    </a:lnTo>
                    <a:lnTo>
                      <a:pt x="327130" y="1630184"/>
                    </a:lnTo>
                    <a:lnTo>
                      <a:pt x="414293" y="1686148"/>
                    </a:lnTo>
                    <a:lnTo>
                      <a:pt x="481128" y="1738051"/>
                    </a:lnTo>
                    <a:lnTo>
                      <a:pt x="539683" y="1769900"/>
                    </a:lnTo>
                    <a:lnTo>
                      <a:pt x="603915" y="1804797"/>
                    </a:lnTo>
                    <a:lnTo>
                      <a:pt x="670671" y="1843778"/>
                    </a:lnTo>
                    <a:lnTo>
                      <a:pt x="738550" y="1888395"/>
                    </a:lnTo>
                    <a:lnTo>
                      <a:pt x="782523" y="1910118"/>
                    </a:lnTo>
                    <a:lnTo>
                      <a:pt x="833126" y="1931150"/>
                    </a:lnTo>
                    <a:lnTo>
                      <a:pt x="888149" y="1951721"/>
                    </a:lnTo>
                    <a:lnTo>
                      <a:pt x="941207" y="1973623"/>
                    </a:lnTo>
                    <a:lnTo>
                      <a:pt x="992953" y="1996412"/>
                    </a:lnTo>
                    <a:lnTo>
                      <a:pt x="1043826" y="2019792"/>
                    </a:lnTo>
                    <a:lnTo>
                      <a:pt x="1121955" y="2055029"/>
                    </a:lnTo>
                    <a:lnTo>
                      <a:pt x="1218253" y="2098170"/>
                    </a:lnTo>
                    <a:lnTo>
                      <a:pt x="1326664" y="2146582"/>
                    </a:lnTo>
                    <a:lnTo>
                      <a:pt x="1426776" y="2187044"/>
                    </a:lnTo>
                    <a:lnTo>
                      <a:pt x="1521355" y="2222206"/>
                    </a:lnTo>
                    <a:lnTo>
                      <a:pt x="1612246" y="2253835"/>
                    </a:lnTo>
                    <a:lnTo>
                      <a:pt x="1731789" y="2288021"/>
                    </a:lnTo>
                    <a:lnTo>
                      <a:pt x="1870436" y="2323912"/>
                    </a:lnTo>
                    <a:lnTo>
                      <a:pt x="2021817" y="2360940"/>
                    </a:lnTo>
                    <a:lnTo>
                      <a:pt x="2176776" y="2400363"/>
                    </a:lnTo>
                    <a:lnTo>
                      <a:pt x="2334119" y="2441382"/>
                    </a:lnTo>
                    <a:lnTo>
                      <a:pt x="2493053" y="2483466"/>
                    </a:lnTo>
                    <a:lnTo>
                      <a:pt x="2633396" y="2522984"/>
                    </a:lnTo>
                    <a:lnTo>
                      <a:pt x="2761346" y="2560793"/>
                    </a:lnTo>
                    <a:lnTo>
                      <a:pt x="2881034" y="2597461"/>
                    </a:lnTo>
                    <a:lnTo>
                      <a:pt x="2970651" y="2625182"/>
                    </a:lnTo>
                    <a:lnTo>
                      <a:pt x="3040220" y="2646938"/>
                    </a:lnTo>
                    <a:lnTo>
                      <a:pt x="3096425" y="2664716"/>
                    </a:lnTo>
                    <a:lnTo>
                      <a:pt x="3171975" y="2688837"/>
                    </a:lnTo>
                    <a:lnTo>
                      <a:pt x="3231753" y="2708291"/>
                    </a:lnTo>
                    <a:lnTo>
                      <a:pt x="3307446" y="2733312"/>
                    </a:lnTo>
                    <a:lnTo>
                      <a:pt x="3358089" y="2746862"/>
                    </a:lnTo>
                    <a:lnTo>
                      <a:pt x="3416414" y="2760808"/>
                    </a:lnTo>
                    <a:lnTo>
                      <a:pt x="3479859" y="2775018"/>
                    </a:lnTo>
                    <a:lnTo>
                      <a:pt x="3540169" y="2791041"/>
                    </a:lnTo>
                    <a:lnTo>
                      <a:pt x="3598388" y="2808273"/>
                    </a:lnTo>
                    <a:lnTo>
                      <a:pt x="3655213" y="2826311"/>
                    </a:lnTo>
                    <a:lnTo>
                      <a:pt x="3719297" y="2844887"/>
                    </a:lnTo>
                    <a:lnTo>
                      <a:pt x="3788219" y="2863821"/>
                    </a:lnTo>
                    <a:lnTo>
                      <a:pt x="3860368" y="2882993"/>
                    </a:lnTo>
                    <a:lnTo>
                      <a:pt x="3916655" y="2897412"/>
                    </a:lnTo>
                    <a:lnTo>
                      <a:pt x="4001029" y="2917801"/>
                    </a:lnTo>
                    <a:lnTo>
                      <a:pt x="4065821" y="2932321"/>
                    </a:lnTo>
                    <a:lnTo>
                      <a:pt x="4143961" y="2954068"/>
                    </a:lnTo>
                    <a:lnTo>
                      <a:pt x="4191025" y="2968636"/>
                    </a:lnTo>
                    <a:lnTo>
                      <a:pt x="4271122" y="2978474"/>
                    </a:lnTo>
                    <a:lnTo>
                      <a:pt x="4350711" y="2989395"/>
                    </a:lnTo>
                    <a:lnTo>
                      <a:pt x="4412824" y="2992524"/>
                    </a:lnTo>
                    <a:lnTo>
                      <a:pt x="4478638" y="3002648"/>
                    </a:lnTo>
                    <a:lnTo>
                      <a:pt x="4567034" y="3018027"/>
                    </a:lnTo>
                    <a:lnTo>
                      <a:pt x="4655583" y="3031047"/>
                    </a:lnTo>
                    <a:lnTo>
                      <a:pt x="4724080" y="3036812"/>
                    </a:lnTo>
                    <a:lnTo>
                      <a:pt x="4804202" y="3038760"/>
                    </a:lnTo>
                    <a:lnTo>
                      <a:pt x="4736334" y="3034779"/>
                    </a:lnTo>
                    <a:lnTo>
                      <a:pt x="4658991" y="3027432"/>
                    </a:lnTo>
                    <a:lnTo>
                      <a:pt x="4575491" y="3018709"/>
                    </a:lnTo>
                    <a:lnTo>
                      <a:pt x="4527679" y="3015728"/>
                    </a:lnTo>
                    <a:lnTo>
                      <a:pt x="4476154" y="3013740"/>
                    </a:lnTo>
                    <a:lnTo>
                      <a:pt x="4422155" y="3012415"/>
                    </a:lnTo>
                    <a:lnTo>
                      <a:pt x="4363230" y="3011532"/>
                    </a:lnTo>
                    <a:lnTo>
                      <a:pt x="4301021" y="3010943"/>
                    </a:lnTo>
                    <a:lnTo>
                      <a:pt x="4236623" y="3010550"/>
                    </a:lnTo>
                    <a:lnTo>
                      <a:pt x="4170766" y="3007013"/>
                    </a:lnTo>
                    <a:lnTo>
                      <a:pt x="4103936" y="3001381"/>
                    </a:lnTo>
                    <a:lnTo>
                      <a:pt x="4036458" y="2994351"/>
                    </a:lnTo>
                    <a:lnTo>
                      <a:pt x="3970185" y="2988026"/>
                    </a:lnTo>
                    <a:lnTo>
                      <a:pt x="3904715" y="2982172"/>
                    </a:lnTo>
                    <a:lnTo>
                      <a:pt x="3839781" y="2976632"/>
                    </a:lnTo>
                    <a:lnTo>
                      <a:pt x="3775204" y="2971301"/>
                    </a:lnTo>
                    <a:lnTo>
                      <a:pt x="3710865" y="2966109"/>
                    </a:lnTo>
                    <a:lnTo>
                      <a:pt x="3646685" y="2961012"/>
                    </a:lnTo>
                    <a:lnTo>
                      <a:pt x="3579336" y="2951062"/>
                    </a:lnTo>
                    <a:lnTo>
                      <a:pt x="3509873" y="2937879"/>
                    </a:lnTo>
                    <a:lnTo>
                      <a:pt x="3439003" y="2922541"/>
                    </a:lnTo>
                    <a:lnTo>
                      <a:pt x="3368830" y="2909040"/>
                    </a:lnTo>
                    <a:lnTo>
                      <a:pt x="3299123" y="2896764"/>
                    </a:lnTo>
                    <a:lnTo>
                      <a:pt x="3229727" y="2885306"/>
                    </a:lnTo>
                    <a:lnTo>
                      <a:pt x="3157262" y="2872754"/>
                    </a:lnTo>
                    <a:lnTo>
                      <a:pt x="3082753" y="2859474"/>
                    </a:lnTo>
                    <a:lnTo>
                      <a:pt x="3006880" y="2845708"/>
                    </a:lnTo>
                    <a:lnTo>
                      <a:pt x="2930097" y="2829980"/>
                    </a:lnTo>
                    <a:lnTo>
                      <a:pt x="2852709" y="2812945"/>
                    </a:lnTo>
                    <a:lnTo>
                      <a:pt x="2774916" y="2795038"/>
                    </a:lnTo>
                    <a:lnTo>
                      <a:pt x="2698492" y="2774912"/>
                    </a:lnTo>
                    <a:lnTo>
                      <a:pt x="2622980" y="2753308"/>
                    </a:lnTo>
                    <a:lnTo>
                      <a:pt x="2548076" y="2730718"/>
                    </a:lnTo>
                    <a:lnTo>
                      <a:pt x="2476852" y="2709107"/>
                    </a:lnTo>
                    <a:lnTo>
                      <a:pt x="2408082" y="2688150"/>
                    </a:lnTo>
                    <a:lnTo>
                      <a:pt x="2340947" y="2667628"/>
                    </a:lnTo>
                    <a:lnTo>
                      <a:pt x="2269991" y="2649035"/>
                    </a:lnTo>
                    <a:lnTo>
                      <a:pt x="2196487" y="2631726"/>
                    </a:lnTo>
                    <a:lnTo>
                      <a:pt x="2121283" y="2615275"/>
                    </a:lnTo>
                    <a:lnTo>
                      <a:pt x="2048223" y="2601032"/>
                    </a:lnTo>
                    <a:lnTo>
                      <a:pt x="1976591" y="2588262"/>
                    </a:lnTo>
                    <a:lnTo>
                      <a:pt x="1905911" y="2576473"/>
                    </a:lnTo>
                    <a:lnTo>
                      <a:pt x="1832591" y="2562065"/>
                    </a:lnTo>
                    <a:lnTo>
                      <a:pt x="1757510" y="2545908"/>
                    </a:lnTo>
                    <a:lnTo>
                      <a:pt x="1681257" y="2528588"/>
                    </a:lnTo>
                    <a:lnTo>
                      <a:pt x="1609134" y="2515403"/>
                    </a:lnTo>
                    <a:lnTo>
                      <a:pt x="1539763" y="2504975"/>
                    </a:lnTo>
                    <a:lnTo>
                      <a:pt x="1472229" y="2496386"/>
                    </a:lnTo>
                    <a:lnTo>
                      <a:pt x="1405918" y="2487385"/>
                    </a:lnTo>
                    <a:lnTo>
                      <a:pt x="1340424" y="2478109"/>
                    </a:lnTo>
                    <a:lnTo>
                      <a:pt x="1275473" y="2468650"/>
                    </a:lnTo>
                    <a:lnTo>
                      <a:pt x="1214160" y="2457431"/>
                    </a:lnTo>
                    <a:lnTo>
                      <a:pt x="1155272" y="2445040"/>
                    </a:lnTo>
                    <a:lnTo>
                      <a:pt x="1098001" y="2431866"/>
                    </a:lnTo>
                    <a:lnTo>
                      <a:pt x="1041807" y="2419809"/>
                    </a:lnTo>
                    <a:lnTo>
                      <a:pt x="986332" y="2408496"/>
                    </a:lnTo>
                    <a:lnTo>
                      <a:pt x="931337" y="2397679"/>
                    </a:lnTo>
                    <a:lnTo>
                      <a:pt x="881572" y="2388829"/>
                    </a:lnTo>
                    <a:lnTo>
                      <a:pt x="835296" y="2381293"/>
                    </a:lnTo>
                    <a:lnTo>
                      <a:pt x="752220" y="2366915"/>
                    </a:lnTo>
                    <a:lnTo>
                      <a:pt x="682547" y="2349607"/>
                    </a:lnTo>
                    <a:lnTo>
                      <a:pt x="596998" y="2330998"/>
                    </a:lnTo>
                    <a:lnTo>
                      <a:pt x="512033" y="2313448"/>
                    </a:lnTo>
                    <a:lnTo>
                      <a:pt x="434945" y="2292724"/>
                    </a:lnTo>
                    <a:lnTo>
                      <a:pt x="368073" y="2266569"/>
                    </a:lnTo>
                    <a:lnTo>
                      <a:pt x="284215" y="2236441"/>
                    </a:lnTo>
                    <a:lnTo>
                      <a:pt x="214726" y="2210834"/>
                    </a:lnTo>
                    <a:lnTo>
                      <a:pt x="148909" y="2196179"/>
                    </a:lnTo>
                    <a:lnTo>
                      <a:pt x="86906" y="2186390"/>
                    </a:lnTo>
                    <a:lnTo>
                      <a:pt x="9863" y="2169017"/>
                    </a:lnTo>
                    <a:lnTo>
                      <a:pt x="1980" y="2170887"/>
                    </a:lnTo>
                    <a:lnTo>
                      <a:pt x="0" y="2175409"/>
                    </a:lnTo>
                    <a:lnTo>
                      <a:pt x="3592" y="2181699"/>
                    </a:lnTo>
                    <a:lnTo>
                      <a:pt x="33757" y="2206199"/>
                    </a:lnTo>
                    <a:lnTo>
                      <a:pt x="110534" y="2252552"/>
                    </a:lnTo>
                    <a:lnTo>
                      <a:pt x="190986" y="2296333"/>
                    </a:lnTo>
                    <a:lnTo>
                      <a:pt x="252983" y="2324242"/>
                    </a:lnTo>
                    <a:lnTo>
                      <a:pt x="329663" y="2363937"/>
                    </a:lnTo>
                    <a:lnTo>
                      <a:pt x="417235" y="2400139"/>
                    </a:lnTo>
                    <a:lnTo>
                      <a:pt x="463513" y="2416670"/>
                    </a:lnTo>
                    <a:lnTo>
                      <a:pt x="514014" y="2430966"/>
                    </a:lnTo>
                    <a:lnTo>
                      <a:pt x="567333" y="2443771"/>
                    </a:lnTo>
                    <a:lnTo>
                      <a:pt x="622528" y="2455584"/>
                    </a:lnTo>
                    <a:lnTo>
                      <a:pt x="682251" y="2470008"/>
                    </a:lnTo>
                    <a:lnTo>
                      <a:pt x="744991" y="2486175"/>
                    </a:lnTo>
                    <a:lnTo>
                      <a:pt x="809742" y="2503503"/>
                    </a:lnTo>
                    <a:lnTo>
                      <a:pt x="875835" y="2519967"/>
                    </a:lnTo>
                    <a:lnTo>
                      <a:pt x="942822" y="2535856"/>
                    </a:lnTo>
                    <a:lnTo>
                      <a:pt x="1010406" y="2551361"/>
                    </a:lnTo>
                    <a:lnTo>
                      <a:pt x="1078386" y="2568249"/>
                    </a:lnTo>
                    <a:lnTo>
                      <a:pt x="1146632" y="2586056"/>
                    </a:lnTo>
                    <a:lnTo>
                      <a:pt x="1215054" y="2604478"/>
                    </a:lnTo>
                    <a:lnTo>
                      <a:pt x="1285231" y="2620035"/>
                    </a:lnTo>
                    <a:lnTo>
                      <a:pt x="1356579" y="2633681"/>
                    </a:lnTo>
                    <a:lnTo>
                      <a:pt x="1428707" y="2646053"/>
                    </a:lnTo>
                    <a:lnTo>
                      <a:pt x="1499717" y="2659215"/>
                    </a:lnTo>
                    <a:lnTo>
                      <a:pt x="1569982" y="2672900"/>
                    </a:lnTo>
                    <a:lnTo>
                      <a:pt x="1639751" y="2686938"/>
                    </a:lnTo>
                    <a:lnTo>
                      <a:pt x="1705913" y="2701208"/>
                    </a:lnTo>
                    <a:lnTo>
                      <a:pt x="1769672" y="2715634"/>
                    </a:lnTo>
                    <a:lnTo>
                      <a:pt x="1831828" y="2730164"/>
                    </a:lnTo>
                    <a:lnTo>
                      <a:pt x="1930578" y="2756226"/>
                    </a:lnTo>
                    <a:lnTo>
                      <a:pt x="2053724" y="2789976"/>
                    </a:lnTo>
                    <a:lnTo>
                      <a:pt x="2193134" y="2828851"/>
                    </a:lnTo>
                    <a:lnTo>
                      <a:pt x="2310637" y="2859680"/>
                    </a:lnTo>
                    <a:lnTo>
                      <a:pt x="2413535" y="2885146"/>
                    </a:lnTo>
                    <a:lnTo>
                      <a:pt x="2506697" y="2907035"/>
                    </a:lnTo>
                    <a:lnTo>
                      <a:pt x="2575355" y="2924903"/>
                    </a:lnTo>
                    <a:lnTo>
                      <a:pt x="2627676" y="2940090"/>
                    </a:lnTo>
                    <a:lnTo>
                      <a:pt x="2709828" y="2965699"/>
                    </a:lnTo>
                    <a:lnTo>
                      <a:pt x="2790007" y="2987997"/>
                    </a:lnTo>
                    <a:lnTo>
                      <a:pt x="2873676" y="3013191"/>
                    </a:lnTo>
                    <a:lnTo>
                      <a:pt x="2916620" y="3026786"/>
                    </a:lnTo>
                    <a:lnTo>
                      <a:pt x="2973087" y="3040763"/>
                    </a:lnTo>
                    <a:lnTo>
                      <a:pt x="3038570" y="3054993"/>
                    </a:lnTo>
                    <a:lnTo>
                      <a:pt x="3110063" y="3069393"/>
                    </a:lnTo>
                    <a:lnTo>
                      <a:pt x="3197025" y="3085542"/>
                    </a:lnTo>
                    <a:lnTo>
                      <a:pt x="3294299" y="3102859"/>
                    </a:lnTo>
                    <a:lnTo>
                      <a:pt x="3398449" y="3120953"/>
                    </a:lnTo>
                    <a:lnTo>
                      <a:pt x="3484258" y="3134654"/>
                    </a:lnTo>
                    <a:lnTo>
                      <a:pt x="3557839" y="3145425"/>
                    </a:lnTo>
                    <a:lnTo>
                      <a:pt x="3623268" y="3154243"/>
                    </a:lnTo>
                    <a:lnTo>
                      <a:pt x="3675075" y="3160122"/>
                    </a:lnTo>
                    <a:lnTo>
                      <a:pt x="3754472" y="3166654"/>
                    </a:lnTo>
                    <a:lnTo>
                      <a:pt x="3769094" y="3168396"/>
                    </a:lnTo>
                    <a:lnTo>
                      <a:pt x="3769017" y="3169557"/>
                    </a:lnTo>
                    <a:lnTo>
                      <a:pt x="3706123" y="3171420"/>
                    </a:lnTo>
                    <a:lnTo>
                      <a:pt x="3639999" y="3171675"/>
                    </a:lnTo>
                    <a:lnTo>
                      <a:pt x="3551114" y="3171789"/>
                    </a:lnTo>
                    <a:lnTo>
                      <a:pt x="3497609" y="3171820"/>
                    </a:lnTo>
                    <a:lnTo>
                      <a:pt x="3440651" y="3171839"/>
                    </a:lnTo>
                    <a:lnTo>
                      <a:pt x="3384667" y="3171853"/>
                    </a:lnTo>
                    <a:lnTo>
                      <a:pt x="3329331" y="3171862"/>
                    </a:lnTo>
                    <a:lnTo>
                      <a:pt x="3274428" y="3171868"/>
                    </a:lnTo>
                    <a:lnTo>
                      <a:pt x="3219813" y="3168597"/>
                    </a:lnTo>
                    <a:lnTo>
                      <a:pt x="3165391" y="3163141"/>
                    </a:lnTo>
                    <a:lnTo>
                      <a:pt x="3111097" y="3156229"/>
                    </a:lnTo>
                    <a:lnTo>
                      <a:pt x="3055251" y="3146708"/>
                    </a:lnTo>
                    <a:lnTo>
                      <a:pt x="2998369" y="3135448"/>
                    </a:lnTo>
                    <a:lnTo>
                      <a:pt x="2940799" y="3123030"/>
                    </a:lnTo>
                    <a:lnTo>
                      <a:pt x="2882768" y="3109837"/>
                    </a:lnTo>
                    <a:lnTo>
                      <a:pt x="2824431" y="3096130"/>
                    </a:lnTo>
                    <a:lnTo>
                      <a:pt x="2765889" y="3082079"/>
                    </a:lnTo>
                    <a:lnTo>
                      <a:pt x="2703937" y="3069437"/>
                    </a:lnTo>
                    <a:lnTo>
                      <a:pt x="2639710" y="3057734"/>
                    </a:lnTo>
                    <a:lnTo>
                      <a:pt x="2573966" y="3046657"/>
                    </a:lnTo>
                    <a:lnTo>
                      <a:pt x="2507213" y="3032722"/>
                    </a:lnTo>
                    <a:lnTo>
                      <a:pt x="2439785" y="3016882"/>
                    </a:lnTo>
                    <a:lnTo>
                      <a:pt x="2371908" y="2999772"/>
                    </a:lnTo>
                    <a:lnTo>
                      <a:pt x="2264431" y="2971990"/>
                    </a:lnTo>
                    <a:lnTo>
                      <a:pt x="2130554" y="2937094"/>
                    </a:lnTo>
                    <a:lnTo>
                      <a:pt x="1979078" y="2897454"/>
                    </a:lnTo>
                    <a:lnTo>
                      <a:pt x="1842069" y="2859565"/>
                    </a:lnTo>
                    <a:lnTo>
                      <a:pt x="1714704" y="2822843"/>
                    </a:lnTo>
                    <a:lnTo>
                      <a:pt x="1593768" y="2786899"/>
                    </a:lnTo>
                    <a:lnTo>
                      <a:pt x="1478757" y="2749836"/>
                    </a:lnTo>
                    <a:lnTo>
                      <a:pt x="1367696" y="2712027"/>
                    </a:lnTo>
                    <a:lnTo>
                      <a:pt x="1259267" y="2673721"/>
                    </a:lnTo>
                    <a:lnTo>
                      <a:pt x="1168968" y="2638359"/>
                    </a:lnTo>
                    <a:lnTo>
                      <a:pt x="1090757" y="2604960"/>
                    </a:lnTo>
                    <a:lnTo>
                      <a:pt x="1020603" y="2572867"/>
                    </a:lnTo>
                    <a:lnTo>
                      <a:pt x="950908" y="2535097"/>
                    </a:lnTo>
                    <a:lnTo>
                      <a:pt x="881520" y="2493543"/>
                    </a:lnTo>
                    <a:lnTo>
                      <a:pt x="812337" y="2449464"/>
                    </a:lnTo>
                    <a:lnTo>
                      <a:pt x="754751" y="2413528"/>
                    </a:lnTo>
                    <a:lnTo>
                      <a:pt x="704899" y="2383021"/>
                    </a:lnTo>
                    <a:lnTo>
                      <a:pt x="617303" y="2328381"/>
                    </a:lnTo>
                    <a:lnTo>
                      <a:pt x="534704" y="2271347"/>
                    </a:lnTo>
                    <a:lnTo>
                      <a:pt x="471793" y="2208882"/>
                    </a:lnTo>
                    <a:lnTo>
                      <a:pt x="426912" y="2144547"/>
                    </a:lnTo>
                    <a:lnTo>
                      <a:pt x="401506" y="2083205"/>
                    </a:lnTo>
                    <a:lnTo>
                      <a:pt x="371657" y="2018823"/>
                    </a:lnTo>
                    <a:lnTo>
                      <a:pt x="341469" y="1955276"/>
                    </a:lnTo>
                    <a:lnTo>
                      <a:pt x="313631" y="1875106"/>
                    </a:lnTo>
                    <a:lnTo>
                      <a:pt x="288643" y="1805865"/>
                    </a:lnTo>
                    <a:lnTo>
                      <a:pt x="279784" y="1727854"/>
                    </a:lnTo>
                    <a:lnTo>
                      <a:pt x="282071" y="1650338"/>
                    </a:lnTo>
                    <a:lnTo>
                      <a:pt x="300016" y="1566073"/>
                    </a:lnTo>
                    <a:lnTo>
                      <a:pt x="324366" y="1494779"/>
                    </a:lnTo>
                    <a:lnTo>
                      <a:pt x="361327" y="1412977"/>
                    </a:lnTo>
                    <a:lnTo>
                      <a:pt x="395333" y="1334480"/>
                    </a:lnTo>
                    <a:lnTo>
                      <a:pt x="428205" y="1263410"/>
                    </a:lnTo>
                    <a:lnTo>
                      <a:pt x="490448" y="1177770"/>
                    </a:lnTo>
                    <a:lnTo>
                      <a:pt x="554751" y="1094973"/>
                    </a:lnTo>
                    <a:lnTo>
                      <a:pt x="607714" y="1016138"/>
                    </a:lnTo>
                    <a:lnTo>
                      <a:pt x="659123" y="935137"/>
                    </a:lnTo>
                    <a:lnTo>
                      <a:pt x="700135" y="853858"/>
                    </a:lnTo>
                    <a:lnTo>
                      <a:pt x="731836" y="772155"/>
                    </a:lnTo>
                    <a:lnTo>
                      <a:pt x="760179" y="695535"/>
                    </a:lnTo>
                    <a:lnTo>
                      <a:pt x="808846" y="606730"/>
                    </a:lnTo>
                    <a:lnTo>
                      <a:pt x="818876" y="526520"/>
                    </a:lnTo>
                    <a:lnTo>
                      <a:pt x="820857" y="445902"/>
                    </a:lnTo>
                    <a:lnTo>
                      <a:pt x="821248" y="366903"/>
                    </a:lnTo>
                    <a:lnTo>
                      <a:pt x="821326" y="288224"/>
                    </a:lnTo>
                    <a:lnTo>
                      <a:pt x="821341" y="209607"/>
                    </a:lnTo>
                    <a:lnTo>
                      <a:pt x="821344" y="131003"/>
                    </a:lnTo>
                    <a:lnTo>
                      <a:pt x="811216" y="52401"/>
                    </a:lnTo>
                    <a:lnTo>
                      <a:pt x="808656" y="13101"/>
                    </a:lnTo>
                    <a:lnTo>
                      <a:pt x="812885" y="3276"/>
                    </a:lnTo>
                    <a:lnTo>
                      <a:pt x="820617" y="0"/>
                    </a:lnTo>
                    <a:lnTo>
                      <a:pt x="843947" y="5095"/>
                    </a:lnTo>
                    <a:lnTo>
                      <a:pt x="876149" y="18276"/>
                    </a:lnTo>
                    <a:lnTo>
                      <a:pt x="960533" y="97884"/>
                    </a:lnTo>
                    <a:lnTo>
                      <a:pt x="1045764" y="180218"/>
                    </a:lnTo>
                    <a:lnTo>
                      <a:pt x="1079610" y="213087"/>
                    </a:lnTo>
                    <a:lnTo>
                      <a:pt x="1164088" y="274979"/>
                    </a:lnTo>
                    <a:lnTo>
                      <a:pt x="1242318" y="343089"/>
                    </a:lnTo>
                    <a:lnTo>
                      <a:pt x="1318183" y="387957"/>
                    </a:lnTo>
                    <a:lnTo>
                      <a:pt x="1391877" y="418654"/>
                    </a:lnTo>
                    <a:lnTo>
                      <a:pt x="1472499" y="470754"/>
                    </a:lnTo>
                    <a:lnTo>
                      <a:pt x="1553971" y="509029"/>
                    </a:lnTo>
                    <a:lnTo>
                      <a:pt x="1601177" y="530668"/>
                    </a:lnTo>
                    <a:lnTo>
                      <a:pt x="1675959" y="578660"/>
                    </a:lnTo>
                    <a:lnTo>
                      <a:pt x="1764536" y="624745"/>
                    </a:lnTo>
                    <a:lnTo>
                      <a:pt x="1822206" y="667447"/>
                    </a:lnTo>
                    <a:lnTo>
                      <a:pt x="1900024" y="735305"/>
                    </a:lnTo>
                    <a:lnTo>
                      <a:pt x="1988753" y="790655"/>
                    </a:lnTo>
                    <a:lnTo>
                      <a:pt x="2069058" y="867940"/>
                    </a:lnTo>
                    <a:lnTo>
                      <a:pt x="2148584" y="926842"/>
                    </a:lnTo>
                    <a:lnTo>
                      <a:pt x="2223540" y="998478"/>
                    </a:lnTo>
                    <a:lnTo>
                      <a:pt x="2310028" y="1054431"/>
                    </a:lnTo>
                    <a:lnTo>
                      <a:pt x="2390460" y="1105295"/>
                    </a:lnTo>
                    <a:lnTo>
                      <a:pt x="2472564" y="1162782"/>
                    </a:lnTo>
                    <a:lnTo>
                      <a:pt x="2560434" y="1208915"/>
                    </a:lnTo>
                    <a:lnTo>
                      <a:pt x="2648811" y="1258162"/>
                    </a:lnTo>
                    <a:lnTo>
                      <a:pt x="2734160" y="1301127"/>
                    </a:lnTo>
                    <a:lnTo>
                      <a:pt x="2803399" y="1339677"/>
                    </a:lnTo>
                    <a:lnTo>
                      <a:pt x="2876375" y="1369023"/>
                    </a:lnTo>
                    <a:lnTo>
                      <a:pt x="2940445" y="1388643"/>
                    </a:lnTo>
                    <a:lnTo>
                      <a:pt x="3028332" y="1413734"/>
                    </a:lnTo>
                    <a:lnTo>
                      <a:pt x="3109863" y="1444707"/>
                    </a:lnTo>
                    <a:lnTo>
                      <a:pt x="3184968" y="1480563"/>
                    </a:lnTo>
                    <a:lnTo>
                      <a:pt x="3264709" y="1511522"/>
                    </a:lnTo>
                    <a:lnTo>
                      <a:pt x="3353542" y="1527799"/>
                    </a:lnTo>
                    <a:lnTo>
                      <a:pt x="3438281" y="1562612"/>
                    </a:lnTo>
                    <a:lnTo>
                      <a:pt x="3521982" y="1592380"/>
                    </a:lnTo>
                    <a:lnTo>
                      <a:pt x="3599952" y="1618032"/>
                    </a:lnTo>
                    <a:lnTo>
                      <a:pt x="3679543" y="1643878"/>
                    </a:lnTo>
                    <a:lnTo>
                      <a:pt x="3763920" y="1694043"/>
                    </a:lnTo>
                    <a:lnTo>
                      <a:pt x="3836966" y="1720900"/>
                    </a:lnTo>
                    <a:lnTo>
                      <a:pt x="3909132" y="1741973"/>
                    </a:lnTo>
                    <a:lnTo>
                      <a:pt x="3949106" y="1753630"/>
                    </a:lnTo>
                    <a:lnTo>
                      <a:pt x="4034654" y="1796620"/>
                    </a:lnTo>
                    <a:lnTo>
                      <a:pt x="4107896" y="1833432"/>
                    </a:lnTo>
                    <a:lnTo>
                      <a:pt x="4188823" y="1875962"/>
                    </a:lnTo>
                    <a:lnTo>
                      <a:pt x="4227894" y="1900367"/>
                    </a:lnTo>
                    <a:lnTo>
                      <a:pt x="4309978" y="1937923"/>
                    </a:lnTo>
                    <a:lnTo>
                      <a:pt x="4346759" y="1960210"/>
                    </a:lnTo>
                    <a:lnTo>
                      <a:pt x="4384403" y="1981551"/>
                    </a:lnTo>
                    <a:lnTo>
                      <a:pt x="4450858" y="2033012"/>
                    </a:lnTo>
                    <a:lnTo>
                      <a:pt x="4531144" y="2062742"/>
                    </a:lnTo>
                    <a:lnTo>
                      <a:pt x="4608370" y="2106645"/>
                    </a:lnTo>
                    <a:lnTo>
                      <a:pt x="4684596" y="2157050"/>
                    </a:lnTo>
                    <a:lnTo>
                      <a:pt x="4771196" y="2209630"/>
                    </a:lnTo>
                    <a:lnTo>
                      <a:pt x="4851638" y="2268021"/>
                    </a:lnTo>
                    <a:lnTo>
                      <a:pt x="4891624" y="2308917"/>
                    </a:lnTo>
                    <a:lnTo>
                      <a:pt x="4918396" y="2361306"/>
                    </a:lnTo>
                  </a:path>
                </a:pathLst>
              </a:custGeom>
              <a:ln w="497762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2017606" y="4276271"/>
                <a:ext cx="2506913" cy="2244468"/>
              </a:xfrm>
              <a:custGeom>
                <a:avLst/>
                <a:gdLst/>
                <a:ahLst/>
                <a:cxnLst/>
                <a:rect l="0" t="0" r="0" b="0"/>
                <a:pathLst>
                  <a:path w="2506913" h="2244468">
                    <a:moveTo>
                      <a:pt x="2506912" y="1106219"/>
                    </a:moveTo>
                    <a:lnTo>
                      <a:pt x="2427826" y="1091178"/>
                    </a:lnTo>
                    <a:lnTo>
                      <a:pt x="2352842" y="1055912"/>
                    </a:lnTo>
                    <a:lnTo>
                      <a:pt x="2267489" y="1006344"/>
                    </a:lnTo>
                    <a:lnTo>
                      <a:pt x="2203455" y="975041"/>
                    </a:lnTo>
                    <a:lnTo>
                      <a:pt x="2136786" y="940388"/>
                    </a:lnTo>
                    <a:lnTo>
                      <a:pt x="2067310" y="901514"/>
                    </a:lnTo>
                    <a:lnTo>
                      <a:pt x="1992765" y="856945"/>
                    </a:lnTo>
                    <a:lnTo>
                      <a:pt x="1924700" y="818579"/>
                    </a:lnTo>
                    <a:lnTo>
                      <a:pt x="1856787" y="783514"/>
                    </a:lnTo>
                    <a:lnTo>
                      <a:pt x="1777478" y="746096"/>
                    </a:lnTo>
                    <a:lnTo>
                      <a:pt x="1697471" y="707632"/>
                    </a:lnTo>
                    <a:lnTo>
                      <a:pt x="1619882" y="667066"/>
                    </a:lnTo>
                    <a:lnTo>
                      <a:pt x="1547190" y="621744"/>
                    </a:lnTo>
                    <a:lnTo>
                      <a:pt x="1476674" y="578676"/>
                    </a:lnTo>
                    <a:lnTo>
                      <a:pt x="1403850" y="540976"/>
                    </a:lnTo>
                    <a:lnTo>
                      <a:pt x="1322359" y="513303"/>
                    </a:lnTo>
                    <a:lnTo>
                      <a:pt x="1250115" y="490088"/>
                    </a:lnTo>
                    <a:lnTo>
                      <a:pt x="1183619" y="467216"/>
                    </a:lnTo>
                    <a:lnTo>
                      <a:pt x="1115857" y="440675"/>
                    </a:lnTo>
                    <a:lnTo>
                      <a:pt x="1028911" y="405938"/>
                    </a:lnTo>
                    <a:lnTo>
                      <a:pt x="959218" y="385057"/>
                    </a:lnTo>
                    <a:lnTo>
                      <a:pt x="887306" y="364859"/>
                    </a:lnTo>
                    <a:lnTo>
                      <a:pt x="805083" y="335076"/>
                    </a:lnTo>
                    <a:lnTo>
                      <a:pt x="742930" y="315354"/>
                    </a:lnTo>
                    <a:lnTo>
                      <a:pt x="677098" y="295672"/>
                    </a:lnTo>
                    <a:lnTo>
                      <a:pt x="607993" y="272732"/>
                    </a:lnTo>
                    <a:lnTo>
                      <a:pt x="533613" y="240703"/>
                    </a:lnTo>
                    <a:lnTo>
                      <a:pt x="487250" y="218079"/>
                    </a:lnTo>
                    <a:lnTo>
                      <a:pt x="435055" y="191534"/>
                    </a:lnTo>
                    <a:lnTo>
                      <a:pt x="378970" y="162374"/>
                    </a:lnTo>
                    <a:lnTo>
                      <a:pt x="290453" y="125608"/>
                    </a:lnTo>
                    <a:lnTo>
                      <a:pt x="210175" y="95622"/>
                    </a:lnTo>
                    <a:lnTo>
                      <a:pt x="163550" y="73870"/>
                    </a:lnTo>
                    <a:lnTo>
                      <a:pt x="75173" y="31689"/>
                    </a:lnTo>
                    <a:lnTo>
                      <a:pt x="1694" y="2011"/>
                    </a:lnTo>
                    <a:lnTo>
                      <a:pt x="0" y="0"/>
                    </a:lnTo>
                    <a:lnTo>
                      <a:pt x="5421" y="298"/>
                    </a:lnTo>
                    <a:lnTo>
                      <a:pt x="72949" y="47838"/>
                    </a:lnTo>
                    <a:lnTo>
                      <a:pt x="156398" y="115937"/>
                    </a:lnTo>
                    <a:lnTo>
                      <a:pt x="244628" y="200651"/>
                    </a:lnTo>
                    <a:lnTo>
                      <a:pt x="286421" y="259430"/>
                    </a:lnTo>
                    <a:lnTo>
                      <a:pt x="333202" y="343866"/>
                    </a:lnTo>
                    <a:lnTo>
                      <a:pt x="363438" y="419101"/>
                    </a:lnTo>
                    <a:lnTo>
                      <a:pt x="387134" y="499252"/>
                    </a:lnTo>
                    <a:lnTo>
                      <a:pt x="406164" y="574855"/>
                    </a:lnTo>
                    <a:lnTo>
                      <a:pt x="411802" y="653478"/>
                    </a:lnTo>
                    <a:lnTo>
                      <a:pt x="413472" y="734633"/>
                    </a:lnTo>
                    <a:lnTo>
                      <a:pt x="418334" y="810534"/>
                    </a:lnTo>
                    <a:lnTo>
                      <a:pt x="430145" y="889244"/>
                    </a:lnTo>
                    <a:lnTo>
                      <a:pt x="440924" y="947560"/>
                    </a:lnTo>
                    <a:lnTo>
                      <a:pt x="456631" y="1011686"/>
                    </a:lnTo>
                    <a:lnTo>
                      <a:pt x="475229" y="1062848"/>
                    </a:lnTo>
                    <a:lnTo>
                      <a:pt x="500729" y="1126430"/>
                    </a:lnTo>
                    <a:lnTo>
                      <a:pt x="530828" y="1198294"/>
                    </a:lnTo>
                    <a:lnTo>
                      <a:pt x="555807" y="1260941"/>
                    </a:lnTo>
                    <a:lnTo>
                      <a:pt x="577372" y="1317444"/>
                    </a:lnTo>
                    <a:lnTo>
                      <a:pt x="596661" y="1369850"/>
                    </a:lnTo>
                    <a:lnTo>
                      <a:pt x="622460" y="1445546"/>
                    </a:lnTo>
                    <a:lnTo>
                      <a:pt x="639385" y="1510847"/>
                    </a:lnTo>
                    <a:lnTo>
                      <a:pt x="652365" y="1594454"/>
                    </a:lnTo>
                    <a:lnTo>
                      <a:pt x="659226" y="1677463"/>
                    </a:lnTo>
                    <a:lnTo>
                      <a:pt x="662275" y="1754748"/>
                    </a:lnTo>
                    <a:lnTo>
                      <a:pt x="663630" y="1821847"/>
                    </a:lnTo>
                    <a:lnTo>
                      <a:pt x="664393" y="1899213"/>
                    </a:lnTo>
                    <a:lnTo>
                      <a:pt x="664620" y="1979268"/>
                    </a:lnTo>
                    <a:lnTo>
                      <a:pt x="651572" y="2027527"/>
                    </a:lnTo>
                    <a:lnTo>
                      <a:pt x="620974" y="2100255"/>
                    </a:lnTo>
                    <a:lnTo>
                      <a:pt x="595534" y="2170929"/>
                    </a:lnTo>
                    <a:lnTo>
                      <a:pt x="572267" y="2238821"/>
                    </a:lnTo>
                    <a:lnTo>
                      <a:pt x="565421" y="2244467"/>
                    </a:lnTo>
                    <a:lnTo>
                      <a:pt x="557580" y="2243318"/>
                    </a:lnTo>
                    <a:lnTo>
                      <a:pt x="549079" y="2237640"/>
                    </a:lnTo>
                    <a:lnTo>
                      <a:pt x="521467" y="2174882"/>
                    </a:lnTo>
                    <a:lnTo>
                      <a:pt x="497886" y="2115559"/>
                    </a:lnTo>
                    <a:lnTo>
                      <a:pt x="471030" y="2047708"/>
                    </a:lnTo>
                    <a:lnTo>
                      <a:pt x="442720" y="1968427"/>
                    </a:lnTo>
                    <a:lnTo>
                      <a:pt x="409395" y="1879698"/>
                    </a:lnTo>
                    <a:lnTo>
                      <a:pt x="391339" y="1833113"/>
                    </a:lnTo>
                    <a:lnTo>
                      <a:pt x="372751" y="1785680"/>
                    </a:lnTo>
                    <a:lnTo>
                      <a:pt x="353809" y="1737683"/>
                    </a:lnTo>
                    <a:lnTo>
                      <a:pt x="334631" y="1689310"/>
                    </a:lnTo>
                    <a:lnTo>
                      <a:pt x="304589" y="1604994"/>
                    </a:lnTo>
                    <a:lnTo>
                      <a:pt x="280320" y="1534225"/>
                    </a:lnTo>
                    <a:lnTo>
                      <a:pt x="251520" y="1455920"/>
                    </a:lnTo>
                    <a:lnTo>
                      <a:pt x="243634" y="1406290"/>
                    </a:lnTo>
                    <a:lnTo>
                      <a:pt x="248862" y="1365673"/>
                    </a:lnTo>
                    <a:lnTo>
                      <a:pt x="270219" y="1319555"/>
                    </a:lnTo>
                    <a:lnTo>
                      <a:pt x="314738" y="1240812"/>
                    </a:lnTo>
                    <a:lnTo>
                      <a:pt x="332131" y="1182305"/>
                    </a:lnTo>
                    <a:lnTo>
                      <a:pt x="338012" y="1113844"/>
                    </a:lnTo>
                    <a:lnTo>
                      <a:pt x="338117" y="1031879"/>
                    </a:lnTo>
                    <a:lnTo>
                      <a:pt x="332338" y="945998"/>
                    </a:lnTo>
                    <a:lnTo>
                      <a:pt x="328505" y="899516"/>
                    </a:lnTo>
                    <a:lnTo>
                      <a:pt x="324312" y="852153"/>
                    </a:lnTo>
                    <a:lnTo>
                      <a:pt x="319879" y="804203"/>
                    </a:lnTo>
                    <a:lnTo>
                      <a:pt x="315286" y="744397"/>
                    </a:lnTo>
                    <a:lnTo>
                      <a:pt x="310587" y="676690"/>
                    </a:lnTo>
                    <a:lnTo>
                      <a:pt x="305816" y="603714"/>
                    </a:lnTo>
                    <a:lnTo>
                      <a:pt x="302636" y="540325"/>
                    </a:lnTo>
                    <a:lnTo>
                      <a:pt x="300516" y="483328"/>
                    </a:lnTo>
                    <a:lnTo>
                      <a:pt x="298160" y="395435"/>
                    </a:lnTo>
                    <a:lnTo>
                      <a:pt x="296275" y="325121"/>
                    </a:lnTo>
                  </a:path>
                </a:pathLst>
              </a:custGeom>
              <a:ln w="497761" cap="flat" cmpd="sng" algn="ctr">
                <a:solidFill>
                  <a:srgbClr val="FF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" name="Freeform 14"/>
            <p:cNvSpPr/>
            <p:nvPr/>
          </p:nvSpPr>
          <p:spPr>
            <a:xfrm>
              <a:off x="2241699" y="3762456"/>
              <a:ext cx="3889220" cy="1885313"/>
            </a:xfrm>
            <a:custGeom>
              <a:avLst/>
              <a:gdLst/>
              <a:ahLst/>
              <a:cxnLst/>
              <a:rect l="0" t="0" r="0" b="0"/>
              <a:pathLst>
                <a:path w="3889220" h="1885313">
                  <a:moveTo>
                    <a:pt x="175347" y="411544"/>
                  </a:moveTo>
                  <a:lnTo>
                    <a:pt x="254003" y="334524"/>
                  </a:lnTo>
                  <a:lnTo>
                    <a:pt x="296357" y="305573"/>
                  </a:lnTo>
                  <a:lnTo>
                    <a:pt x="371994" y="267093"/>
                  </a:lnTo>
                  <a:lnTo>
                    <a:pt x="428294" y="254662"/>
                  </a:lnTo>
                  <a:lnTo>
                    <a:pt x="508904" y="250463"/>
                  </a:lnTo>
                  <a:lnTo>
                    <a:pt x="564927" y="253010"/>
                  </a:lnTo>
                  <a:lnTo>
                    <a:pt x="633378" y="290495"/>
                  </a:lnTo>
                  <a:lnTo>
                    <a:pt x="708050" y="368348"/>
                  </a:lnTo>
                  <a:lnTo>
                    <a:pt x="794514" y="448022"/>
                  </a:lnTo>
                  <a:lnTo>
                    <a:pt x="863671" y="503964"/>
                  </a:lnTo>
                  <a:lnTo>
                    <a:pt x="926695" y="575822"/>
                  </a:lnTo>
                  <a:lnTo>
                    <a:pt x="970153" y="648744"/>
                  </a:lnTo>
                  <a:lnTo>
                    <a:pt x="1009082" y="715445"/>
                  </a:lnTo>
                  <a:lnTo>
                    <a:pt x="1070833" y="793067"/>
                  </a:lnTo>
                  <a:lnTo>
                    <a:pt x="1148427" y="869176"/>
                  </a:lnTo>
                  <a:lnTo>
                    <a:pt x="1233863" y="939279"/>
                  </a:lnTo>
                  <a:lnTo>
                    <a:pt x="1320108" y="993483"/>
                  </a:lnTo>
                  <a:lnTo>
                    <a:pt x="1392604" y="1035016"/>
                  </a:lnTo>
                  <a:lnTo>
                    <a:pt x="1476492" y="1085713"/>
                  </a:lnTo>
                  <a:lnTo>
                    <a:pt x="1540184" y="1117279"/>
                  </a:lnTo>
                  <a:lnTo>
                    <a:pt x="1615433" y="1138951"/>
                  </a:lnTo>
                  <a:lnTo>
                    <a:pt x="1656132" y="1147022"/>
                  </a:lnTo>
                  <a:lnTo>
                    <a:pt x="1704553" y="1154041"/>
                  </a:lnTo>
                  <a:lnTo>
                    <a:pt x="1758121" y="1160357"/>
                  </a:lnTo>
                  <a:lnTo>
                    <a:pt x="1815120" y="1166205"/>
                  </a:lnTo>
                  <a:lnTo>
                    <a:pt x="1869495" y="1170105"/>
                  </a:lnTo>
                  <a:lnTo>
                    <a:pt x="1922120" y="1172705"/>
                  </a:lnTo>
                  <a:lnTo>
                    <a:pt x="1973578" y="1174438"/>
                  </a:lnTo>
                  <a:lnTo>
                    <a:pt x="2048221" y="1176363"/>
                  </a:lnTo>
                  <a:lnTo>
                    <a:pt x="2077296" y="1176876"/>
                  </a:lnTo>
                  <a:lnTo>
                    <a:pt x="2090129" y="1172306"/>
                  </a:lnTo>
                  <a:lnTo>
                    <a:pt x="2092134" y="1164347"/>
                  </a:lnTo>
                  <a:lnTo>
                    <a:pt x="2078534" y="1144040"/>
                  </a:lnTo>
                  <a:lnTo>
                    <a:pt x="2000225" y="1086635"/>
                  </a:lnTo>
                  <a:lnTo>
                    <a:pt x="1923988" y="1052246"/>
                  </a:lnTo>
                  <a:lnTo>
                    <a:pt x="1839174" y="1013490"/>
                  </a:lnTo>
                  <a:lnTo>
                    <a:pt x="1776701" y="985292"/>
                  </a:lnTo>
                  <a:lnTo>
                    <a:pt x="1710727" y="956384"/>
                  </a:lnTo>
                  <a:lnTo>
                    <a:pt x="1643197" y="927161"/>
                  </a:lnTo>
                  <a:lnTo>
                    <a:pt x="1574975" y="893431"/>
                  </a:lnTo>
                  <a:lnTo>
                    <a:pt x="1504807" y="859881"/>
                  </a:lnTo>
                  <a:lnTo>
                    <a:pt x="1429956" y="834053"/>
                  </a:lnTo>
                  <a:lnTo>
                    <a:pt x="1357388" y="811657"/>
                  </a:lnTo>
                  <a:lnTo>
                    <a:pt x="1288564" y="790787"/>
                  </a:lnTo>
                  <a:lnTo>
                    <a:pt x="1225225" y="770594"/>
                  </a:lnTo>
                  <a:lnTo>
                    <a:pt x="1149977" y="748638"/>
                  </a:lnTo>
                  <a:lnTo>
                    <a:pt x="1065870" y="723273"/>
                  </a:lnTo>
                  <a:lnTo>
                    <a:pt x="990548" y="683086"/>
                  </a:lnTo>
                  <a:lnTo>
                    <a:pt x="912231" y="642762"/>
                  </a:lnTo>
                  <a:lnTo>
                    <a:pt x="848365" y="607100"/>
                  </a:lnTo>
                  <a:lnTo>
                    <a:pt x="775767" y="565596"/>
                  </a:lnTo>
                  <a:lnTo>
                    <a:pt x="710752" y="525316"/>
                  </a:lnTo>
                  <a:lnTo>
                    <a:pt x="626735" y="481462"/>
                  </a:lnTo>
                  <a:lnTo>
                    <a:pt x="565635" y="424254"/>
                  </a:lnTo>
                  <a:lnTo>
                    <a:pt x="501804" y="339529"/>
                  </a:lnTo>
                  <a:lnTo>
                    <a:pt x="449104" y="264387"/>
                  </a:lnTo>
                  <a:lnTo>
                    <a:pt x="390808" y="196526"/>
                  </a:lnTo>
                  <a:lnTo>
                    <a:pt x="317679" y="108064"/>
                  </a:lnTo>
                  <a:lnTo>
                    <a:pt x="229117" y="52376"/>
                  </a:lnTo>
                  <a:lnTo>
                    <a:pt x="147453" y="11552"/>
                  </a:lnTo>
                  <a:lnTo>
                    <a:pt x="75468" y="1390"/>
                  </a:lnTo>
                  <a:lnTo>
                    <a:pt x="37072" y="0"/>
                  </a:lnTo>
                  <a:lnTo>
                    <a:pt x="24213" y="6179"/>
                  </a:lnTo>
                  <a:lnTo>
                    <a:pt x="15640" y="16849"/>
                  </a:lnTo>
                  <a:lnTo>
                    <a:pt x="6115" y="46172"/>
                  </a:lnTo>
                  <a:lnTo>
                    <a:pt x="0" y="118367"/>
                  </a:lnTo>
                  <a:lnTo>
                    <a:pt x="2439" y="156791"/>
                  </a:lnTo>
                  <a:lnTo>
                    <a:pt x="14440" y="195702"/>
                  </a:lnTo>
                  <a:lnTo>
                    <a:pt x="80549" y="273750"/>
                  </a:lnTo>
                  <a:lnTo>
                    <a:pt x="147952" y="347573"/>
                  </a:lnTo>
                  <a:lnTo>
                    <a:pt x="221813" y="434255"/>
                  </a:lnTo>
                  <a:lnTo>
                    <a:pt x="293157" y="493143"/>
                  </a:lnTo>
                  <a:lnTo>
                    <a:pt x="337400" y="524894"/>
                  </a:lnTo>
                  <a:lnTo>
                    <a:pt x="383271" y="557524"/>
                  </a:lnTo>
                  <a:lnTo>
                    <a:pt x="430226" y="590740"/>
                  </a:lnTo>
                  <a:lnTo>
                    <a:pt x="517877" y="654938"/>
                  </a:lnTo>
                  <a:lnTo>
                    <a:pt x="584126" y="710763"/>
                  </a:lnTo>
                  <a:lnTo>
                    <a:pt x="659629" y="764752"/>
                  </a:lnTo>
                  <a:lnTo>
                    <a:pt x="743534" y="811174"/>
                  </a:lnTo>
                  <a:lnTo>
                    <a:pt x="771751" y="828235"/>
                  </a:lnTo>
                  <a:lnTo>
                    <a:pt x="852213" y="856897"/>
                  </a:lnTo>
                  <a:lnTo>
                    <a:pt x="939490" y="893611"/>
                  </a:lnTo>
                  <a:lnTo>
                    <a:pt x="1026924" y="922639"/>
                  </a:lnTo>
                  <a:lnTo>
                    <a:pt x="1109779" y="944157"/>
                  </a:lnTo>
                  <a:lnTo>
                    <a:pt x="1186184" y="960904"/>
                  </a:lnTo>
                  <a:lnTo>
                    <a:pt x="1260677" y="976238"/>
                  </a:lnTo>
                  <a:lnTo>
                    <a:pt x="1342427" y="991151"/>
                  </a:lnTo>
                  <a:lnTo>
                    <a:pt x="1404183" y="1005385"/>
                  </a:lnTo>
                  <a:lnTo>
                    <a:pt x="1466563" y="1019352"/>
                  </a:lnTo>
                  <a:lnTo>
                    <a:pt x="1547713" y="1027215"/>
                  </a:lnTo>
                  <a:lnTo>
                    <a:pt x="1621974" y="1029545"/>
                  </a:lnTo>
                  <a:lnTo>
                    <a:pt x="1665430" y="1030091"/>
                  </a:lnTo>
                  <a:lnTo>
                    <a:pt x="1682914" y="1025323"/>
                  </a:lnTo>
                  <a:lnTo>
                    <a:pt x="1711073" y="1006926"/>
                  </a:lnTo>
                  <a:lnTo>
                    <a:pt x="1737515" y="968949"/>
                  </a:lnTo>
                  <a:lnTo>
                    <a:pt x="1747897" y="918761"/>
                  </a:lnTo>
                  <a:lnTo>
                    <a:pt x="1744441" y="903615"/>
                  </a:lnTo>
                  <a:lnTo>
                    <a:pt x="1727502" y="878053"/>
                  </a:lnTo>
                  <a:lnTo>
                    <a:pt x="1655008" y="810092"/>
                  </a:lnTo>
                  <a:lnTo>
                    <a:pt x="1580770" y="731686"/>
                  </a:lnTo>
                  <a:lnTo>
                    <a:pt x="1497558" y="662997"/>
                  </a:lnTo>
                  <a:lnTo>
                    <a:pt x="1421275" y="610089"/>
                  </a:lnTo>
                  <a:lnTo>
                    <a:pt x="1350711" y="563529"/>
                  </a:lnTo>
                  <a:lnTo>
                    <a:pt x="1315073" y="545685"/>
                  </a:lnTo>
                  <a:lnTo>
                    <a:pt x="1243918" y="534257"/>
                  </a:lnTo>
                  <a:lnTo>
                    <a:pt x="1163876" y="515354"/>
                  </a:lnTo>
                  <a:lnTo>
                    <a:pt x="1081351" y="472078"/>
                  </a:lnTo>
                  <a:lnTo>
                    <a:pt x="1001575" y="411449"/>
                  </a:lnTo>
                  <a:lnTo>
                    <a:pt x="971586" y="389122"/>
                  </a:lnTo>
                  <a:lnTo>
                    <a:pt x="903614" y="365963"/>
                  </a:lnTo>
                  <a:lnTo>
                    <a:pt x="845081" y="349802"/>
                  </a:lnTo>
                  <a:lnTo>
                    <a:pt x="779221" y="333340"/>
                  </a:lnTo>
                  <a:lnTo>
                    <a:pt x="706283" y="320564"/>
                  </a:lnTo>
                  <a:lnTo>
                    <a:pt x="638512" y="296343"/>
                  </a:lnTo>
                  <a:lnTo>
                    <a:pt x="550747" y="268424"/>
                  </a:lnTo>
                  <a:lnTo>
                    <a:pt x="480894" y="239409"/>
                  </a:lnTo>
                  <a:lnTo>
                    <a:pt x="404789" y="210393"/>
                  </a:lnTo>
                  <a:lnTo>
                    <a:pt x="375786" y="192376"/>
                  </a:lnTo>
                  <a:lnTo>
                    <a:pt x="444316" y="238823"/>
                  </a:lnTo>
                  <a:lnTo>
                    <a:pt x="532386" y="272564"/>
                  </a:lnTo>
                  <a:lnTo>
                    <a:pt x="609218" y="304701"/>
                  </a:lnTo>
                  <a:lnTo>
                    <a:pt x="694444" y="335127"/>
                  </a:lnTo>
                  <a:lnTo>
                    <a:pt x="770189" y="355242"/>
                  </a:lnTo>
                  <a:lnTo>
                    <a:pt x="847034" y="371572"/>
                  </a:lnTo>
                  <a:lnTo>
                    <a:pt x="921657" y="378958"/>
                  </a:lnTo>
                  <a:lnTo>
                    <a:pt x="995622" y="388970"/>
                  </a:lnTo>
                  <a:lnTo>
                    <a:pt x="1069392" y="417955"/>
                  </a:lnTo>
                  <a:lnTo>
                    <a:pt x="1155905" y="461633"/>
                  </a:lnTo>
                  <a:lnTo>
                    <a:pt x="1236068" y="507135"/>
                  </a:lnTo>
                  <a:lnTo>
                    <a:pt x="1307154" y="540685"/>
                  </a:lnTo>
                  <a:lnTo>
                    <a:pt x="1387802" y="608981"/>
                  </a:lnTo>
                  <a:lnTo>
                    <a:pt x="1463984" y="683536"/>
                  </a:lnTo>
                  <a:lnTo>
                    <a:pt x="1529482" y="748860"/>
                  </a:lnTo>
                  <a:lnTo>
                    <a:pt x="1588297" y="807636"/>
                  </a:lnTo>
                  <a:lnTo>
                    <a:pt x="1657013" y="889434"/>
                  </a:lnTo>
                  <a:lnTo>
                    <a:pt x="1693677" y="936465"/>
                  </a:lnTo>
                  <a:lnTo>
                    <a:pt x="1734495" y="984194"/>
                  </a:lnTo>
                  <a:lnTo>
                    <a:pt x="1778082" y="1032388"/>
                  </a:lnTo>
                  <a:lnTo>
                    <a:pt x="1860355" y="1119780"/>
                  </a:lnTo>
                  <a:lnTo>
                    <a:pt x="1943496" y="1204167"/>
                  </a:lnTo>
                  <a:lnTo>
                    <a:pt x="2030271" y="1286255"/>
                  </a:lnTo>
                  <a:lnTo>
                    <a:pt x="2102662" y="1356872"/>
                  </a:lnTo>
                  <a:lnTo>
                    <a:pt x="2180497" y="1407419"/>
                  </a:lnTo>
                  <a:lnTo>
                    <a:pt x="2247715" y="1440388"/>
                  </a:lnTo>
                  <a:lnTo>
                    <a:pt x="2314706" y="1466503"/>
                  </a:lnTo>
                  <a:lnTo>
                    <a:pt x="2394159" y="1486117"/>
                  </a:lnTo>
                  <a:lnTo>
                    <a:pt x="2455664" y="1508114"/>
                  </a:lnTo>
                  <a:lnTo>
                    <a:pt x="2534308" y="1529900"/>
                  </a:lnTo>
                  <a:lnTo>
                    <a:pt x="2617295" y="1547224"/>
                  </a:lnTo>
                  <a:lnTo>
                    <a:pt x="2686928" y="1554923"/>
                  </a:lnTo>
                  <a:lnTo>
                    <a:pt x="2750626" y="1562712"/>
                  </a:lnTo>
                  <a:lnTo>
                    <a:pt x="2816599" y="1573270"/>
                  </a:lnTo>
                  <a:lnTo>
                    <a:pt x="2895046" y="1588879"/>
                  </a:lnTo>
                  <a:lnTo>
                    <a:pt x="2982948" y="1608255"/>
                  </a:lnTo>
                  <a:lnTo>
                    <a:pt x="3058301" y="1632191"/>
                  </a:lnTo>
                  <a:lnTo>
                    <a:pt x="3132482" y="1652201"/>
                  </a:lnTo>
                  <a:lnTo>
                    <a:pt x="3145651" y="1649667"/>
                  </a:lnTo>
                  <a:lnTo>
                    <a:pt x="3151155" y="1641426"/>
                  </a:lnTo>
                  <a:lnTo>
                    <a:pt x="3151550" y="1629383"/>
                  </a:lnTo>
                  <a:lnTo>
                    <a:pt x="3143255" y="1602901"/>
                  </a:lnTo>
                  <a:lnTo>
                    <a:pt x="3125377" y="1573119"/>
                  </a:lnTo>
                  <a:lnTo>
                    <a:pt x="3071936" y="1519526"/>
                  </a:lnTo>
                  <a:lnTo>
                    <a:pt x="3010712" y="1481479"/>
                  </a:lnTo>
                  <a:lnTo>
                    <a:pt x="2933888" y="1431058"/>
                  </a:lnTo>
                  <a:lnTo>
                    <a:pt x="2845974" y="1380138"/>
                  </a:lnTo>
                  <a:lnTo>
                    <a:pt x="2768996" y="1340442"/>
                  </a:lnTo>
                  <a:lnTo>
                    <a:pt x="2687011" y="1296859"/>
                  </a:lnTo>
                  <a:lnTo>
                    <a:pt x="2606238" y="1250093"/>
                  </a:lnTo>
                  <a:lnTo>
                    <a:pt x="2519130" y="1230736"/>
                  </a:lnTo>
                  <a:lnTo>
                    <a:pt x="2456623" y="1212847"/>
                  </a:lnTo>
                  <a:lnTo>
                    <a:pt x="2385175" y="1188521"/>
                  </a:lnTo>
                  <a:lnTo>
                    <a:pt x="2341232" y="1176794"/>
                  </a:lnTo>
                  <a:lnTo>
                    <a:pt x="2292287" y="1165701"/>
                  </a:lnTo>
                  <a:lnTo>
                    <a:pt x="2240007" y="1155031"/>
                  </a:lnTo>
                  <a:lnTo>
                    <a:pt x="2155717" y="1134441"/>
                  </a:lnTo>
                  <a:lnTo>
                    <a:pt x="2088780" y="1117648"/>
                  </a:lnTo>
                  <a:lnTo>
                    <a:pt x="2014271" y="1106558"/>
                  </a:lnTo>
                  <a:lnTo>
                    <a:pt x="1934780" y="1088970"/>
                  </a:lnTo>
                  <a:lnTo>
                    <a:pt x="1855640" y="1077550"/>
                  </a:lnTo>
                  <a:lnTo>
                    <a:pt x="1777439" y="1075573"/>
                  </a:lnTo>
                  <a:lnTo>
                    <a:pt x="1738347" y="1083843"/>
                  </a:lnTo>
                  <a:lnTo>
                    <a:pt x="1723338" y="1090634"/>
                  </a:lnTo>
                  <a:lnTo>
                    <a:pt x="1714968" y="1101711"/>
                  </a:lnTo>
                  <a:lnTo>
                    <a:pt x="1710036" y="1131485"/>
                  </a:lnTo>
                  <a:lnTo>
                    <a:pt x="1715926" y="1146958"/>
                  </a:lnTo>
                  <a:lnTo>
                    <a:pt x="1739937" y="1177251"/>
                  </a:lnTo>
                  <a:lnTo>
                    <a:pt x="1821575" y="1221923"/>
                  </a:lnTo>
                  <a:lnTo>
                    <a:pt x="1891693" y="1251505"/>
                  </a:lnTo>
                  <a:lnTo>
                    <a:pt x="1928731" y="1266272"/>
                  </a:lnTo>
                  <a:lnTo>
                    <a:pt x="1984536" y="1281029"/>
                  </a:lnTo>
                  <a:lnTo>
                    <a:pt x="2052852" y="1295779"/>
                  </a:lnTo>
                  <a:lnTo>
                    <a:pt x="2129508" y="1310525"/>
                  </a:lnTo>
                  <a:lnTo>
                    <a:pt x="2196988" y="1323631"/>
                  </a:lnTo>
                  <a:lnTo>
                    <a:pt x="2258349" y="1335643"/>
                  </a:lnTo>
                  <a:lnTo>
                    <a:pt x="2315632" y="1346927"/>
                  </a:lnTo>
                  <a:lnTo>
                    <a:pt x="2365283" y="1354449"/>
                  </a:lnTo>
                  <a:lnTo>
                    <a:pt x="2451018" y="1362807"/>
                  </a:lnTo>
                  <a:lnTo>
                    <a:pt x="2527330" y="1370888"/>
                  </a:lnTo>
                  <a:lnTo>
                    <a:pt x="2614194" y="1386488"/>
                  </a:lnTo>
                  <a:lnTo>
                    <a:pt x="2674038" y="1402111"/>
                  </a:lnTo>
                  <a:lnTo>
                    <a:pt x="2740133" y="1420714"/>
                  </a:lnTo>
                  <a:lnTo>
                    <a:pt x="2802210" y="1438028"/>
                  </a:lnTo>
                  <a:lnTo>
                    <a:pt x="2861606" y="1454484"/>
                  </a:lnTo>
                  <a:lnTo>
                    <a:pt x="2919217" y="1470366"/>
                  </a:lnTo>
                  <a:lnTo>
                    <a:pt x="2996329" y="1492380"/>
                  </a:lnTo>
                  <a:lnTo>
                    <a:pt x="3080460" y="1518347"/>
                  </a:lnTo>
                  <a:lnTo>
                    <a:pt x="3158879" y="1538049"/>
                  </a:lnTo>
                  <a:lnTo>
                    <a:pt x="3236698" y="1548254"/>
                  </a:lnTo>
                  <a:lnTo>
                    <a:pt x="3323619" y="1561649"/>
                  </a:lnTo>
                  <a:lnTo>
                    <a:pt x="3410693" y="1580845"/>
                  </a:lnTo>
                  <a:lnTo>
                    <a:pt x="3459778" y="1611151"/>
                  </a:lnTo>
                  <a:lnTo>
                    <a:pt x="3537385" y="1673723"/>
                  </a:lnTo>
                  <a:lnTo>
                    <a:pt x="3623632" y="1752659"/>
                  </a:lnTo>
                  <a:lnTo>
                    <a:pt x="3674664" y="1800159"/>
                  </a:lnTo>
                  <a:lnTo>
                    <a:pt x="3757152" y="1835611"/>
                  </a:lnTo>
                  <a:lnTo>
                    <a:pt x="3843419" y="1865612"/>
                  </a:lnTo>
                  <a:lnTo>
                    <a:pt x="3889219" y="1885312"/>
                  </a:lnTo>
                </a:path>
              </a:pathLst>
            </a:custGeom>
            <a:ln w="497762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48170" y="984924"/>
              <a:ext cx="9179572" cy="5664392"/>
            </a:xfrm>
            <a:custGeom>
              <a:avLst/>
              <a:gdLst/>
              <a:ahLst/>
              <a:cxnLst/>
              <a:rect l="0" t="0" r="0" b="0"/>
              <a:pathLst>
                <a:path w="9179572" h="5664392">
                  <a:moveTo>
                    <a:pt x="5835389" y="4500730"/>
                  </a:moveTo>
                  <a:lnTo>
                    <a:pt x="5768985" y="4459704"/>
                  </a:lnTo>
                  <a:lnTo>
                    <a:pt x="5694701" y="4382424"/>
                  </a:lnTo>
                  <a:lnTo>
                    <a:pt x="5610518" y="4309232"/>
                  </a:lnTo>
                  <a:lnTo>
                    <a:pt x="5526969" y="4235744"/>
                  </a:lnTo>
                  <a:lnTo>
                    <a:pt x="5475276" y="4188002"/>
                  </a:lnTo>
                  <a:lnTo>
                    <a:pt x="5394334" y="4140750"/>
                  </a:lnTo>
                  <a:lnTo>
                    <a:pt x="5329923" y="4081405"/>
                  </a:lnTo>
                  <a:lnTo>
                    <a:pt x="5264693" y="4005684"/>
                  </a:lnTo>
                  <a:lnTo>
                    <a:pt x="5180171" y="3931122"/>
                  </a:lnTo>
                  <a:lnTo>
                    <a:pt x="5097914" y="3867462"/>
                  </a:lnTo>
                  <a:lnTo>
                    <a:pt x="5058485" y="3833301"/>
                  </a:lnTo>
                  <a:lnTo>
                    <a:pt x="5000175" y="3762099"/>
                  </a:lnTo>
                  <a:lnTo>
                    <a:pt x="4914994" y="3681497"/>
                  </a:lnTo>
                  <a:lnTo>
                    <a:pt x="4839943" y="3612635"/>
                  </a:lnTo>
                  <a:lnTo>
                    <a:pt x="4752134" y="3541113"/>
                  </a:lnTo>
                  <a:lnTo>
                    <a:pt x="4675475" y="3493568"/>
                  </a:lnTo>
                  <a:lnTo>
                    <a:pt x="4591193" y="3441236"/>
                  </a:lnTo>
                  <a:lnTo>
                    <a:pt x="4529156" y="3404310"/>
                  </a:lnTo>
                  <a:lnTo>
                    <a:pt x="4449837" y="3366747"/>
                  </a:lnTo>
                  <a:lnTo>
                    <a:pt x="4367891" y="3338555"/>
                  </a:lnTo>
                  <a:lnTo>
                    <a:pt x="4296089" y="3309393"/>
                  </a:lnTo>
                  <a:lnTo>
                    <a:pt x="4210956" y="3278467"/>
                  </a:lnTo>
                  <a:lnTo>
                    <a:pt x="4125693" y="3253066"/>
                  </a:lnTo>
                  <a:lnTo>
                    <a:pt x="4039645" y="3228393"/>
                  </a:lnTo>
                  <a:lnTo>
                    <a:pt x="3955272" y="3192151"/>
                  </a:lnTo>
                  <a:lnTo>
                    <a:pt x="3879440" y="3170032"/>
                  </a:lnTo>
                  <a:lnTo>
                    <a:pt x="3795261" y="3160023"/>
                  </a:lnTo>
                  <a:lnTo>
                    <a:pt x="3728942" y="3146807"/>
                  </a:lnTo>
                  <a:lnTo>
                    <a:pt x="3643791" y="3124515"/>
                  </a:lnTo>
                  <a:lnTo>
                    <a:pt x="3558215" y="3101481"/>
                  </a:lnTo>
                  <a:lnTo>
                    <a:pt x="3485696" y="3081163"/>
                  </a:lnTo>
                  <a:lnTo>
                    <a:pt x="3419975" y="3074134"/>
                  </a:lnTo>
                  <a:lnTo>
                    <a:pt x="3348648" y="3072050"/>
                  </a:lnTo>
                  <a:lnTo>
                    <a:pt x="3260012" y="3063610"/>
                  </a:lnTo>
                  <a:lnTo>
                    <a:pt x="3174433" y="3046087"/>
                  </a:lnTo>
                  <a:lnTo>
                    <a:pt x="3110222" y="3022491"/>
                  </a:lnTo>
                  <a:lnTo>
                    <a:pt x="3035410" y="2989012"/>
                  </a:lnTo>
                  <a:lnTo>
                    <a:pt x="2971956" y="2959544"/>
                  </a:lnTo>
                  <a:lnTo>
                    <a:pt x="2916055" y="2930022"/>
                  </a:lnTo>
                  <a:lnTo>
                    <a:pt x="2880742" y="2913464"/>
                  </a:lnTo>
                  <a:lnTo>
                    <a:pt x="2800234" y="2832826"/>
                  </a:lnTo>
                  <a:lnTo>
                    <a:pt x="2746151" y="2756698"/>
                  </a:lnTo>
                  <a:lnTo>
                    <a:pt x="2687629" y="2671362"/>
                  </a:lnTo>
                  <a:lnTo>
                    <a:pt x="2641421" y="2594345"/>
                  </a:lnTo>
                  <a:lnTo>
                    <a:pt x="2609628" y="2521269"/>
                  </a:lnTo>
                  <a:lnTo>
                    <a:pt x="2580255" y="2458875"/>
                  </a:lnTo>
                  <a:lnTo>
                    <a:pt x="2545368" y="2383111"/>
                  </a:lnTo>
                  <a:lnTo>
                    <a:pt x="2511303" y="2308499"/>
                  </a:lnTo>
                  <a:lnTo>
                    <a:pt x="2475351" y="2231308"/>
                  </a:lnTo>
                  <a:lnTo>
                    <a:pt x="2447703" y="2156018"/>
                  </a:lnTo>
                  <a:lnTo>
                    <a:pt x="2434297" y="2078555"/>
                  </a:lnTo>
                  <a:lnTo>
                    <a:pt x="2430011" y="2000180"/>
                  </a:lnTo>
                  <a:lnTo>
                    <a:pt x="2419460" y="1921623"/>
                  </a:lnTo>
                  <a:lnTo>
                    <a:pt x="2421574" y="1867047"/>
                  </a:lnTo>
                  <a:lnTo>
                    <a:pt x="2441522" y="1789569"/>
                  </a:lnTo>
                  <a:lnTo>
                    <a:pt x="2457405" y="1746589"/>
                  </a:lnTo>
                  <a:lnTo>
                    <a:pt x="2501700" y="1669742"/>
                  </a:lnTo>
                  <a:lnTo>
                    <a:pt x="2549535" y="1597227"/>
                  </a:lnTo>
                  <a:lnTo>
                    <a:pt x="2577810" y="1519326"/>
                  </a:lnTo>
                  <a:lnTo>
                    <a:pt x="2590088" y="1444248"/>
                  </a:lnTo>
                  <a:lnTo>
                    <a:pt x="2604378" y="1358414"/>
                  </a:lnTo>
                  <a:lnTo>
                    <a:pt x="2607163" y="1282371"/>
                  </a:lnTo>
                  <a:lnTo>
                    <a:pt x="2609350" y="1205913"/>
                  </a:lnTo>
                  <a:lnTo>
                    <a:pt x="2628343" y="1126645"/>
                  </a:lnTo>
                  <a:lnTo>
                    <a:pt x="2640462" y="1055249"/>
                  </a:lnTo>
                  <a:lnTo>
                    <a:pt x="2676334" y="982438"/>
                  </a:lnTo>
                  <a:lnTo>
                    <a:pt x="2707983" y="912441"/>
                  </a:lnTo>
                  <a:lnTo>
                    <a:pt x="2744134" y="837176"/>
                  </a:lnTo>
                  <a:lnTo>
                    <a:pt x="2774061" y="750340"/>
                  </a:lnTo>
                  <a:lnTo>
                    <a:pt x="2799330" y="665580"/>
                  </a:lnTo>
                  <a:lnTo>
                    <a:pt x="2826890" y="589667"/>
                  </a:lnTo>
                  <a:lnTo>
                    <a:pt x="2840339" y="511597"/>
                  </a:lnTo>
                  <a:lnTo>
                    <a:pt x="2842996" y="433101"/>
                  </a:lnTo>
                  <a:lnTo>
                    <a:pt x="2843456" y="365435"/>
                  </a:lnTo>
                  <a:lnTo>
                    <a:pt x="2843593" y="287527"/>
                  </a:lnTo>
                  <a:lnTo>
                    <a:pt x="2843633" y="216955"/>
                  </a:lnTo>
                  <a:lnTo>
                    <a:pt x="2843639" y="195674"/>
                  </a:lnTo>
                  <a:lnTo>
                    <a:pt x="2833817" y="181486"/>
                  </a:lnTo>
                  <a:lnTo>
                    <a:pt x="2817445" y="172028"/>
                  </a:lnTo>
                  <a:lnTo>
                    <a:pt x="2747460" y="158716"/>
                  </a:lnTo>
                  <a:lnTo>
                    <a:pt x="2673232" y="154772"/>
                  </a:lnTo>
                  <a:lnTo>
                    <a:pt x="2605388" y="153603"/>
                  </a:lnTo>
                  <a:lnTo>
                    <a:pt x="2562542" y="156605"/>
                  </a:lnTo>
                  <a:lnTo>
                    <a:pt x="2473832" y="194165"/>
                  </a:lnTo>
                  <a:lnTo>
                    <a:pt x="2394032" y="232058"/>
                  </a:lnTo>
                  <a:lnTo>
                    <a:pt x="2347994" y="262927"/>
                  </a:lnTo>
                  <a:lnTo>
                    <a:pt x="2294481" y="346923"/>
                  </a:lnTo>
                  <a:lnTo>
                    <a:pt x="2256930" y="431155"/>
                  </a:lnTo>
                  <a:lnTo>
                    <a:pt x="2219337" y="511642"/>
                  </a:lnTo>
                  <a:lnTo>
                    <a:pt x="2199920" y="581012"/>
                  </a:lnTo>
                  <a:lnTo>
                    <a:pt x="2186224" y="663804"/>
                  </a:lnTo>
                  <a:lnTo>
                    <a:pt x="2183020" y="721782"/>
                  </a:lnTo>
                  <a:lnTo>
                    <a:pt x="2185583" y="805767"/>
                  </a:lnTo>
                  <a:lnTo>
                    <a:pt x="2196713" y="876501"/>
                  </a:lnTo>
                  <a:lnTo>
                    <a:pt x="2210382" y="949315"/>
                  </a:lnTo>
                  <a:lnTo>
                    <a:pt x="2220436" y="1018377"/>
                  </a:lnTo>
                  <a:lnTo>
                    <a:pt x="2223834" y="1100395"/>
                  </a:lnTo>
                  <a:lnTo>
                    <a:pt x="2229025" y="1112138"/>
                  </a:lnTo>
                  <a:lnTo>
                    <a:pt x="2237398" y="1118329"/>
                  </a:lnTo>
                  <a:lnTo>
                    <a:pt x="2247893" y="1120819"/>
                  </a:lnTo>
                  <a:lnTo>
                    <a:pt x="2281388" y="1097385"/>
                  </a:lnTo>
                  <a:lnTo>
                    <a:pt x="2346132" y="1017932"/>
                  </a:lnTo>
                  <a:lnTo>
                    <a:pt x="2377996" y="961048"/>
                  </a:lnTo>
                  <a:lnTo>
                    <a:pt x="2412353" y="895374"/>
                  </a:lnTo>
                  <a:lnTo>
                    <a:pt x="2443998" y="833435"/>
                  </a:lnTo>
                  <a:lnTo>
                    <a:pt x="2481609" y="751151"/>
                  </a:lnTo>
                  <a:lnTo>
                    <a:pt x="2521319" y="667091"/>
                  </a:lnTo>
                  <a:lnTo>
                    <a:pt x="2556373" y="579959"/>
                  </a:lnTo>
                  <a:lnTo>
                    <a:pt x="2607687" y="497792"/>
                  </a:lnTo>
                  <a:lnTo>
                    <a:pt x="2646692" y="429889"/>
                  </a:lnTo>
                  <a:lnTo>
                    <a:pt x="2686045" y="344578"/>
                  </a:lnTo>
                  <a:lnTo>
                    <a:pt x="2709961" y="261284"/>
                  </a:lnTo>
                  <a:lnTo>
                    <a:pt x="2718732" y="204463"/>
                  </a:lnTo>
                  <a:lnTo>
                    <a:pt x="2722631" y="135542"/>
                  </a:lnTo>
                  <a:lnTo>
                    <a:pt x="2732649" y="54385"/>
                  </a:lnTo>
                  <a:lnTo>
                    <a:pt x="2745737" y="18623"/>
                  </a:lnTo>
                  <a:lnTo>
                    <a:pt x="2755920" y="0"/>
                  </a:lnTo>
                  <a:lnTo>
                    <a:pt x="2749529" y="8098"/>
                  </a:lnTo>
                  <a:lnTo>
                    <a:pt x="2709615" y="94633"/>
                  </a:lnTo>
                  <a:lnTo>
                    <a:pt x="2661702" y="182345"/>
                  </a:lnTo>
                  <a:lnTo>
                    <a:pt x="2612737" y="268716"/>
                  </a:lnTo>
                  <a:lnTo>
                    <a:pt x="2563327" y="341276"/>
                  </a:lnTo>
                  <a:lnTo>
                    <a:pt x="2520332" y="418683"/>
                  </a:lnTo>
                  <a:lnTo>
                    <a:pt x="2461926" y="504913"/>
                  </a:lnTo>
                  <a:lnTo>
                    <a:pt x="2445835" y="535445"/>
                  </a:lnTo>
                  <a:lnTo>
                    <a:pt x="2428584" y="621533"/>
                  </a:lnTo>
                  <a:lnTo>
                    <a:pt x="2395988" y="708115"/>
                  </a:lnTo>
                  <a:lnTo>
                    <a:pt x="2367699" y="793993"/>
                  </a:lnTo>
                  <a:lnTo>
                    <a:pt x="2352563" y="867009"/>
                  </a:lnTo>
                  <a:lnTo>
                    <a:pt x="2345531" y="935221"/>
                  </a:lnTo>
                  <a:lnTo>
                    <a:pt x="2343448" y="1004740"/>
                  </a:lnTo>
                  <a:lnTo>
                    <a:pt x="2342745" y="1075079"/>
                  </a:lnTo>
                  <a:lnTo>
                    <a:pt x="2342586" y="989785"/>
                  </a:lnTo>
                  <a:lnTo>
                    <a:pt x="2342576" y="906099"/>
                  </a:lnTo>
                  <a:lnTo>
                    <a:pt x="2344210" y="827992"/>
                  </a:lnTo>
                  <a:lnTo>
                    <a:pt x="2354337" y="752995"/>
                  </a:lnTo>
                  <a:lnTo>
                    <a:pt x="2367708" y="682194"/>
                  </a:lnTo>
                  <a:lnTo>
                    <a:pt x="2386897" y="608233"/>
                  </a:lnTo>
                  <a:lnTo>
                    <a:pt x="2405922" y="554878"/>
                  </a:lnTo>
                  <a:lnTo>
                    <a:pt x="2460858" y="467307"/>
                  </a:lnTo>
                  <a:lnTo>
                    <a:pt x="2532557" y="395331"/>
                  </a:lnTo>
                  <a:lnTo>
                    <a:pt x="2605735" y="337869"/>
                  </a:lnTo>
                  <a:lnTo>
                    <a:pt x="2682548" y="286455"/>
                  </a:lnTo>
                  <a:lnTo>
                    <a:pt x="2759664" y="239992"/>
                  </a:lnTo>
                  <a:lnTo>
                    <a:pt x="2830760" y="229405"/>
                  </a:lnTo>
                  <a:lnTo>
                    <a:pt x="2915701" y="219490"/>
                  </a:lnTo>
                  <a:lnTo>
                    <a:pt x="3002732" y="214263"/>
                  </a:lnTo>
                  <a:lnTo>
                    <a:pt x="3077644" y="212714"/>
                  </a:lnTo>
                  <a:lnTo>
                    <a:pt x="3164913" y="202062"/>
                  </a:lnTo>
                  <a:lnTo>
                    <a:pt x="3243417" y="198728"/>
                  </a:lnTo>
                  <a:lnTo>
                    <a:pt x="3319259" y="197740"/>
                  </a:lnTo>
                  <a:lnTo>
                    <a:pt x="3393586" y="197447"/>
                  </a:lnTo>
                  <a:lnTo>
                    <a:pt x="3469101" y="197361"/>
                  </a:lnTo>
                  <a:lnTo>
                    <a:pt x="3552973" y="200610"/>
                  </a:lnTo>
                  <a:lnTo>
                    <a:pt x="3641687" y="220859"/>
                  </a:lnTo>
                  <a:lnTo>
                    <a:pt x="3706509" y="238351"/>
                  </a:lnTo>
                  <a:lnTo>
                    <a:pt x="3769160" y="252675"/>
                  </a:lnTo>
                  <a:lnTo>
                    <a:pt x="3831393" y="264500"/>
                  </a:lnTo>
                  <a:lnTo>
                    <a:pt x="3897260" y="275214"/>
                  </a:lnTo>
                  <a:lnTo>
                    <a:pt x="3975316" y="298276"/>
                  </a:lnTo>
                  <a:lnTo>
                    <a:pt x="4047751" y="318027"/>
                  </a:lnTo>
                  <a:lnTo>
                    <a:pt x="4113244" y="326427"/>
                  </a:lnTo>
                  <a:lnTo>
                    <a:pt x="4189780" y="328915"/>
                  </a:lnTo>
                  <a:lnTo>
                    <a:pt x="4271642" y="339884"/>
                  </a:lnTo>
                  <a:lnTo>
                    <a:pt x="4339513" y="344911"/>
                  </a:lnTo>
                  <a:lnTo>
                    <a:pt x="4409840" y="354406"/>
                  </a:lnTo>
                  <a:lnTo>
                    <a:pt x="4494176" y="357948"/>
                  </a:lnTo>
                  <a:lnTo>
                    <a:pt x="4549881" y="358445"/>
                  </a:lnTo>
                  <a:lnTo>
                    <a:pt x="4614855" y="358776"/>
                  </a:lnTo>
                  <a:lnTo>
                    <a:pt x="4689285" y="360634"/>
                  </a:lnTo>
                  <a:lnTo>
                    <a:pt x="4770016" y="363511"/>
                  </a:lnTo>
                  <a:lnTo>
                    <a:pt x="4854951" y="367066"/>
                  </a:lnTo>
                  <a:lnTo>
                    <a:pt x="4919761" y="369436"/>
                  </a:lnTo>
                  <a:lnTo>
                    <a:pt x="4971156" y="371016"/>
                  </a:lnTo>
                  <a:lnTo>
                    <a:pt x="5053369" y="374409"/>
                  </a:lnTo>
                  <a:lnTo>
                    <a:pt x="5128117" y="381376"/>
                  </a:lnTo>
                  <a:lnTo>
                    <a:pt x="5195180" y="385564"/>
                  </a:lnTo>
                  <a:lnTo>
                    <a:pt x="5272474" y="387425"/>
                  </a:lnTo>
                  <a:lnTo>
                    <a:pt x="5327474" y="387921"/>
                  </a:lnTo>
                  <a:lnTo>
                    <a:pt x="5388703" y="388252"/>
                  </a:lnTo>
                  <a:lnTo>
                    <a:pt x="5447534" y="388473"/>
                  </a:lnTo>
                  <a:lnTo>
                    <a:pt x="5504769" y="388620"/>
                  </a:lnTo>
                  <a:lnTo>
                    <a:pt x="5560937" y="388718"/>
                  </a:lnTo>
                  <a:lnTo>
                    <a:pt x="5634408" y="388783"/>
                  </a:lnTo>
                  <a:lnTo>
                    <a:pt x="5719415" y="388827"/>
                  </a:lnTo>
                  <a:lnTo>
                    <a:pt x="5812111" y="388856"/>
                  </a:lnTo>
                  <a:lnTo>
                    <a:pt x="5893558" y="390513"/>
                  </a:lnTo>
                  <a:lnTo>
                    <a:pt x="5967507" y="393255"/>
                  </a:lnTo>
                  <a:lnTo>
                    <a:pt x="6036455" y="396720"/>
                  </a:lnTo>
                  <a:lnTo>
                    <a:pt x="6092247" y="399031"/>
                  </a:lnTo>
                  <a:lnTo>
                    <a:pt x="6180437" y="401598"/>
                  </a:lnTo>
                  <a:lnTo>
                    <a:pt x="6256749" y="402739"/>
                  </a:lnTo>
                  <a:lnTo>
                    <a:pt x="6330513" y="403246"/>
                  </a:lnTo>
                  <a:lnTo>
                    <a:pt x="6406963" y="403471"/>
                  </a:lnTo>
                  <a:lnTo>
                    <a:pt x="6455516" y="405169"/>
                  </a:lnTo>
                  <a:lnTo>
                    <a:pt x="6510808" y="407938"/>
                  </a:lnTo>
                  <a:lnTo>
                    <a:pt x="6570596" y="411422"/>
                  </a:lnTo>
                  <a:lnTo>
                    <a:pt x="6628467" y="413744"/>
                  </a:lnTo>
                  <a:lnTo>
                    <a:pt x="6685060" y="415293"/>
                  </a:lnTo>
                  <a:lnTo>
                    <a:pt x="6740802" y="416325"/>
                  </a:lnTo>
                  <a:lnTo>
                    <a:pt x="6794338" y="418651"/>
                  </a:lnTo>
                  <a:lnTo>
                    <a:pt x="6846405" y="421839"/>
                  </a:lnTo>
                  <a:lnTo>
                    <a:pt x="6897490" y="425601"/>
                  </a:lnTo>
                  <a:lnTo>
                    <a:pt x="6949560" y="428110"/>
                  </a:lnTo>
                  <a:lnTo>
                    <a:pt x="7002285" y="429782"/>
                  </a:lnTo>
                  <a:lnTo>
                    <a:pt x="7055449" y="430897"/>
                  </a:lnTo>
                  <a:lnTo>
                    <a:pt x="7136352" y="432136"/>
                  </a:lnTo>
                  <a:lnTo>
                    <a:pt x="7206151" y="432687"/>
                  </a:lnTo>
                  <a:lnTo>
                    <a:pt x="7286299" y="432931"/>
                  </a:lnTo>
                  <a:lnTo>
                    <a:pt x="7371047" y="433040"/>
                  </a:lnTo>
                  <a:lnTo>
                    <a:pt x="7452923" y="433088"/>
                  </a:lnTo>
                  <a:lnTo>
                    <a:pt x="7522064" y="433110"/>
                  </a:lnTo>
                  <a:lnTo>
                    <a:pt x="7565718" y="436391"/>
                  </a:lnTo>
                  <a:lnTo>
                    <a:pt x="7616111" y="441853"/>
                  </a:lnTo>
                  <a:lnTo>
                    <a:pt x="7670992" y="448769"/>
                  </a:lnTo>
                  <a:lnTo>
                    <a:pt x="7730505" y="456655"/>
                  </a:lnTo>
                  <a:lnTo>
                    <a:pt x="7793105" y="465188"/>
                  </a:lnTo>
                  <a:lnTo>
                    <a:pt x="7857764" y="474151"/>
                  </a:lnTo>
                  <a:lnTo>
                    <a:pt x="7920520" y="485039"/>
                  </a:lnTo>
                  <a:lnTo>
                    <a:pt x="7982007" y="497211"/>
                  </a:lnTo>
                  <a:lnTo>
                    <a:pt x="8042649" y="510237"/>
                  </a:lnTo>
                  <a:lnTo>
                    <a:pt x="8127496" y="524712"/>
                  </a:lnTo>
                  <a:lnTo>
                    <a:pt x="8188678" y="531145"/>
                  </a:lnTo>
                  <a:lnTo>
                    <a:pt x="8269153" y="534766"/>
                  </a:lnTo>
                  <a:lnTo>
                    <a:pt x="8344851" y="535839"/>
                  </a:lnTo>
                  <a:lnTo>
                    <a:pt x="8428960" y="536157"/>
                  </a:lnTo>
                  <a:lnTo>
                    <a:pt x="8515343" y="536231"/>
                  </a:lnTo>
                  <a:lnTo>
                    <a:pt x="8591943" y="540631"/>
                  </a:lnTo>
                  <a:lnTo>
                    <a:pt x="8655462" y="546407"/>
                  </a:lnTo>
                  <a:lnTo>
                    <a:pt x="8728048" y="549659"/>
                  </a:lnTo>
                  <a:lnTo>
                    <a:pt x="8802501" y="550623"/>
                  </a:lnTo>
                  <a:lnTo>
                    <a:pt x="8886049" y="550848"/>
                  </a:lnTo>
                  <a:lnTo>
                    <a:pt x="8952657" y="550948"/>
                  </a:lnTo>
                  <a:lnTo>
                    <a:pt x="9026981" y="551005"/>
                  </a:lnTo>
                  <a:lnTo>
                    <a:pt x="9110777" y="551024"/>
                  </a:lnTo>
                  <a:lnTo>
                    <a:pt x="9178940" y="549390"/>
                  </a:lnTo>
                  <a:lnTo>
                    <a:pt x="9179571" y="546661"/>
                  </a:lnTo>
                  <a:lnTo>
                    <a:pt x="9163895" y="537625"/>
                  </a:lnTo>
                  <a:lnTo>
                    <a:pt x="9082752" y="500771"/>
                  </a:lnTo>
                  <a:lnTo>
                    <a:pt x="9001118" y="469545"/>
                  </a:lnTo>
                  <a:lnTo>
                    <a:pt x="8914706" y="445555"/>
                  </a:lnTo>
                  <a:lnTo>
                    <a:pt x="8826875" y="413338"/>
                  </a:lnTo>
                  <a:lnTo>
                    <a:pt x="8763152" y="386669"/>
                  </a:lnTo>
                  <a:lnTo>
                    <a:pt x="8685705" y="358441"/>
                  </a:lnTo>
                  <a:lnTo>
                    <a:pt x="8619625" y="342620"/>
                  </a:lnTo>
                  <a:lnTo>
                    <a:pt x="8545127" y="329347"/>
                  </a:lnTo>
                  <a:lnTo>
                    <a:pt x="8468119" y="318015"/>
                  </a:lnTo>
                  <a:lnTo>
                    <a:pt x="8401621" y="316052"/>
                  </a:lnTo>
                  <a:lnTo>
                    <a:pt x="8330063" y="315470"/>
                  </a:lnTo>
                  <a:lnTo>
                    <a:pt x="8244298" y="315274"/>
                  </a:lnTo>
                  <a:lnTo>
                    <a:pt x="8159915" y="315235"/>
                  </a:lnTo>
                  <a:lnTo>
                    <a:pt x="8089055" y="315228"/>
                  </a:lnTo>
                  <a:lnTo>
                    <a:pt x="8011838" y="310860"/>
                  </a:lnTo>
                  <a:lnTo>
                    <a:pt x="7926734" y="303561"/>
                  </a:lnTo>
                  <a:lnTo>
                    <a:pt x="7839291" y="301398"/>
                  </a:lnTo>
                  <a:lnTo>
                    <a:pt x="7751157" y="300758"/>
                  </a:lnTo>
                  <a:lnTo>
                    <a:pt x="7671551" y="300568"/>
                  </a:lnTo>
                  <a:lnTo>
                    <a:pt x="7602114" y="300511"/>
                  </a:lnTo>
                  <a:lnTo>
                    <a:pt x="7529685" y="300495"/>
                  </a:lnTo>
                  <a:lnTo>
                    <a:pt x="7456370" y="296123"/>
                  </a:lnTo>
                  <a:lnTo>
                    <a:pt x="7399146" y="288723"/>
                  </a:lnTo>
                  <a:lnTo>
                    <a:pt x="7319127" y="279975"/>
                  </a:lnTo>
                  <a:lnTo>
                    <a:pt x="7233347" y="266262"/>
                  </a:lnTo>
                  <a:lnTo>
                    <a:pt x="7149372" y="249251"/>
                  </a:lnTo>
                  <a:lnTo>
                    <a:pt x="7073841" y="230774"/>
                  </a:lnTo>
                  <a:lnTo>
                    <a:pt x="6997696" y="216011"/>
                  </a:lnTo>
                  <a:lnTo>
                    <a:pt x="6912000" y="203992"/>
                  </a:lnTo>
                  <a:lnTo>
                    <a:pt x="6859345" y="198494"/>
                  </a:lnTo>
                  <a:lnTo>
                    <a:pt x="6802954" y="193192"/>
                  </a:lnTo>
                  <a:lnTo>
                    <a:pt x="6714096" y="187300"/>
                  </a:lnTo>
                  <a:lnTo>
                    <a:pt x="6633667" y="183044"/>
                  </a:lnTo>
                  <a:lnTo>
                    <a:pt x="6587001" y="179616"/>
                  </a:lnTo>
                  <a:lnTo>
                    <a:pt x="6537879" y="175694"/>
                  </a:lnTo>
                  <a:lnTo>
                    <a:pt x="6488755" y="173079"/>
                  </a:lnTo>
                  <a:lnTo>
                    <a:pt x="6439630" y="171335"/>
                  </a:lnTo>
                  <a:lnTo>
                    <a:pt x="6390505" y="170173"/>
                  </a:lnTo>
                  <a:lnTo>
                    <a:pt x="6339742" y="169398"/>
                  </a:lnTo>
                  <a:lnTo>
                    <a:pt x="6287888" y="168882"/>
                  </a:lnTo>
                  <a:lnTo>
                    <a:pt x="6235306" y="168537"/>
                  </a:lnTo>
                  <a:lnTo>
                    <a:pt x="6183876" y="166670"/>
                  </a:lnTo>
                  <a:lnTo>
                    <a:pt x="6133214" y="163788"/>
                  </a:lnTo>
                  <a:lnTo>
                    <a:pt x="6083064" y="160229"/>
                  </a:lnTo>
                  <a:lnTo>
                    <a:pt x="6005509" y="151908"/>
                  </a:lnTo>
                  <a:lnTo>
                    <a:pt x="5935560" y="144389"/>
                  </a:lnTo>
                  <a:lnTo>
                    <a:pt x="5849889" y="141047"/>
                  </a:lnTo>
                  <a:lnTo>
                    <a:pt x="5765961" y="139562"/>
                  </a:lnTo>
                  <a:lnTo>
                    <a:pt x="5683356" y="138901"/>
                  </a:lnTo>
                  <a:lnTo>
                    <a:pt x="5597517" y="138608"/>
                  </a:lnTo>
                  <a:lnTo>
                    <a:pt x="5518974" y="134111"/>
                  </a:lnTo>
                  <a:lnTo>
                    <a:pt x="5450771" y="128291"/>
                  </a:lnTo>
                  <a:lnTo>
                    <a:pt x="5364085" y="125015"/>
                  </a:lnTo>
                  <a:lnTo>
                    <a:pt x="5277676" y="124248"/>
                  </a:lnTo>
                  <a:lnTo>
                    <a:pt x="5232691" y="130594"/>
                  </a:lnTo>
                  <a:lnTo>
                    <a:pt x="5187963" y="141375"/>
                  </a:lnTo>
                  <a:lnTo>
                    <a:pt x="5143406" y="155112"/>
                  </a:lnTo>
                  <a:lnTo>
                    <a:pt x="5054600" y="183476"/>
                  </a:lnTo>
                  <a:lnTo>
                    <a:pt x="4966004" y="212457"/>
                  </a:lnTo>
                  <a:lnTo>
                    <a:pt x="4877503" y="241713"/>
                  </a:lnTo>
                  <a:lnTo>
                    <a:pt x="4797778" y="271091"/>
                  </a:lnTo>
                  <a:lnTo>
                    <a:pt x="4730685" y="298885"/>
                  </a:lnTo>
                  <a:lnTo>
                    <a:pt x="4662020" y="334583"/>
                  </a:lnTo>
                  <a:lnTo>
                    <a:pt x="4584725" y="380457"/>
                  </a:lnTo>
                  <a:lnTo>
                    <a:pt x="4511544" y="427731"/>
                  </a:lnTo>
                  <a:lnTo>
                    <a:pt x="4426606" y="493936"/>
                  </a:lnTo>
                  <a:lnTo>
                    <a:pt x="4419684" y="511329"/>
                  </a:lnTo>
                  <a:lnTo>
                    <a:pt x="4424893" y="526200"/>
                  </a:lnTo>
                  <a:lnTo>
                    <a:pt x="4438192" y="539389"/>
                  </a:lnTo>
                  <a:lnTo>
                    <a:pt x="4479169" y="554043"/>
                  </a:lnTo>
                  <a:lnTo>
                    <a:pt x="4566209" y="571026"/>
                  </a:lnTo>
                  <a:lnTo>
                    <a:pt x="4637590" y="584479"/>
                  </a:lnTo>
                  <a:lnTo>
                    <a:pt x="4712984" y="590458"/>
                  </a:lnTo>
                  <a:lnTo>
                    <a:pt x="4759616" y="593690"/>
                  </a:lnTo>
                  <a:lnTo>
                    <a:pt x="4811991" y="597482"/>
                  </a:lnTo>
                  <a:lnTo>
                    <a:pt x="4868197" y="601648"/>
                  </a:lnTo>
                  <a:lnTo>
                    <a:pt x="4925317" y="606063"/>
                  </a:lnTo>
                  <a:lnTo>
                    <a:pt x="4983047" y="610643"/>
                  </a:lnTo>
                  <a:lnTo>
                    <a:pt x="5041184" y="615335"/>
                  </a:lnTo>
                  <a:lnTo>
                    <a:pt x="5099592" y="620100"/>
                  </a:lnTo>
                  <a:lnTo>
                    <a:pt x="5158181" y="624914"/>
                  </a:lnTo>
                  <a:lnTo>
                    <a:pt x="5216890" y="629761"/>
                  </a:lnTo>
                  <a:lnTo>
                    <a:pt x="5278955" y="634630"/>
                  </a:lnTo>
                  <a:lnTo>
                    <a:pt x="5343257" y="639513"/>
                  </a:lnTo>
                  <a:lnTo>
                    <a:pt x="5409050" y="644406"/>
                  </a:lnTo>
                  <a:lnTo>
                    <a:pt x="5475837" y="650943"/>
                  </a:lnTo>
                  <a:lnTo>
                    <a:pt x="5543288" y="658576"/>
                  </a:lnTo>
                  <a:lnTo>
                    <a:pt x="5611179" y="666940"/>
                  </a:lnTo>
                  <a:lnTo>
                    <a:pt x="5676091" y="672516"/>
                  </a:lnTo>
                  <a:lnTo>
                    <a:pt x="5739016" y="676233"/>
                  </a:lnTo>
                  <a:lnTo>
                    <a:pt x="5800615" y="678711"/>
                  </a:lnTo>
                  <a:lnTo>
                    <a:pt x="5877707" y="685276"/>
                  </a:lnTo>
                  <a:lnTo>
                    <a:pt x="5965127" y="694565"/>
                  </a:lnTo>
                  <a:lnTo>
                    <a:pt x="6059432" y="705670"/>
                  </a:lnTo>
                  <a:lnTo>
                    <a:pt x="6145227" y="714711"/>
                  </a:lnTo>
                  <a:lnTo>
                    <a:pt x="6225350" y="722376"/>
                  </a:lnTo>
                  <a:lnTo>
                    <a:pt x="6301690" y="729124"/>
                  </a:lnTo>
                  <a:lnTo>
                    <a:pt x="6360770" y="733622"/>
                  </a:lnTo>
                  <a:lnTo>
                    <a:pt x="6448249" y="738620"/>
                  </a:lnTo>
                  <a:lnTo>
                    <a:pt x="6531888" y="740841"/>
                  </a:lnTo>
                  <a:lnTo>
                    <a:pt x="6574823" y="741434"/>
                  </a:lnTo>
                  <a:lnTo>
                    <a:pt x="6624735" y="741829"/>
                  </a:lnTo>
                  <a:lnTo>
                    <a:pt x="6679297" y="742092"/>
                  </a:lnTo>
                  <a:lnTo>
                    <a:pt x="6736960" y="742268"/>
                  </a:lnTo>
                  <a:lnTo>
                    <a:pt x="6790139" y="742384"/>
                  </a:lnTo>
                  <a:lnTo>
                    <a:pt x="6840329" y="742463"/>
                  </a:lnTo>
                  <a:lnTo>
                    <a:pt x="6888527" y="742514"/>
                  </a:lnTo>
                  <a:lnTo>
                    <a:pt x="6955047" y="742549"/>
                  </a:lnTo>
                  <a:lnTo>
                    <a:pt x="7033782" y="742572"/>
                  </a:lnTo>
                  <a:lnTo>
                    <a:pt x="7120659" y="742588"/>
                  </a:lnTo>
                  <a:lnTo>
                    <a:pt x="7212965" y="742598"/>
                  </a:lnTo>
                  <a:lnTo>
                    <a:pt x="7308890" y="742605"/>
                  </a:lnTo>
                  <a:lnTo>
                    <a:pt x="7407228" y="742609"/>
                  </a:lnTo>
                  <a:lnTo>
                    <a:pt x="7485887" y="742612"/>
                  </a:lnTo>
                  <a:lnTo>
                    <a:pt x="7551426" y="742614"/>
                  </a:lnTo>
                  <a:lnTo>
                    <a:pt x="7608219" y="742616"/>
                  </a:lnTo>
                  <a:lnTo>
                    <a:pt x="7664095" y="742617"/>
                  </a:lnTo>
                  <a:lnTo>
                    <a:pt x="7719356" y="742617"/>
                  </a:lnTo>
                  <a:lnTo>
                    <a:pt x="7774210" y="742618"/>
                  </a:lnTo>
                  <a:lnTo>
                    <a:pt x="7852626" y="742618"/>
                  </a:lnTo>
                  <a:lnTo>
                    <a:pt x="7937965" y="742619"/>
                  </a:lnTo>
                  <a:lnTo>
                    <a:pt x="8015104" y="742619"/>
                  </a:lnTo>
                  <a:lnTo>
                    <a:pt x="8085448" y="742619"/>
                  </a:lnTo>
                  <a:lnTo>
                    <a:pt x="8167899" y="742619"/>
                  </a:lnTo>
                  <a:lnTo>
                    <a:pt x="8247260" y="742619"/>
                  </a:lnTo>
                  <a:lnTo>
                    <a:pt x="8326011" y="742619"/>
                  </a:lnTo>
                  <a:lnTo>
                    <a:pt x="8412464" y="742619"/>
                  </a:lnTo>
                  <a:lnTo>
                    <a:pt x="8494982" y="754384"/>
                  </a:lnTo>
                  <a:lnTo>
                    <a:pt x="8575544" y="777262"/>
                  </a:lnTo>
                  <a:lnTo>
                    <a:pt x="8612667" y="799644"/>
                  </a:lnTo>
                  <a:lnTo>
                    <a:pt x="8629740" y="822001"/>
                  </a:lnTo>
                  <a:lnTo>
                    <a:pt x="8654043" y="876382"/>
                  </a:lnTo>
                  <a:lnTo>
                    <a:pt x="8663568" y="965126"/>
                  </a:lnTo>
                  <a:lnTo>
                    <a:pt x="8664727" y="1042570"/>
                  </a:lnTo>
                  <a:lnTo>
                    <a:pt x="8664956" y="1120942"/>
                  </a:lnTo>
                  <a:lnTo>
                    <a:pt x="8665002" y="1199498"/>
                  </a:lnTo>
                  <a:lnTo>
                    <a:pt x="8661733" y="1237155"/>
                  </a:lnTo>
                  <a:lnTo>
                    <a:pt x="8631811" y="1316527"/>
                  </a:lnTo>
                  <a:lnTo>
                    <a:pt x="8607934" y="1374531"/>
                  </a:lnTo>
                  <a:lnTo>
                    <a:pt x="8532916" y="1461299"/>
                  </a:lnTo>
                  <a:lnTo>
                    <a:pt x="8484958" y="1515072"/>
                  </a:lnTo>
                  <a:lnTo>
                    <a:pt x="8471455" y="1541162"/>
                  </a:lnTo>
                  <a:lnTo>
                    <a:pt x="8460367" y="1628531"/>
                  </a:lnTo>
                  <a:lnTo>
                    <a:pt x="8459018" y="1713631"/>
                  </a:lnTo>
                  <a:lnTo>
                    <a:pt x="8458752" y="1797518"/>
                  </a:lnTo>
                  <a:lnTo>
                    <a:pt x="8463067" y="1877164"/>
                  </a:lnTo>
                  <a:lnTo>
                    <a:pt x="8471379" y="1955971"/>
                  </a:lnTo>
                  <a:lnTo>
                    <a:pt x="8472817" y="2022781"/>
                  </a:lnTo>
                  <a:lnTo>
                    <a:pt x="8473245" y="2094432"/>
                  </a:lnTo>
                  <a:lnTo>
                    <a:pt x="8473389" y="2181866"/>
                  </a:lnTo>
                  <a:lnTo>
                    <a:pt x="8473413" y="2250554"/>
                  </a:lnTo>
                  <a:lnTo>
                    <a:pt x="8473422" y="2337642"/>
                  </a:lnTo>
                  <a:lnTo>
                    <a:pt x="8473424" y="2425379"/>
                  </a:lnTo>
                  <a:lnTo>
                    <a:pt x="8483552" y="2505785"/>
                  </a:lnTo>
                  <a:lnTo>
                    <a:pt x="8491617" y="2580376"/>
                  </a:lnTo>
                  <a:lnTo>
                    <a:pt x="8513180" y="2657932"/>
                  </a:lnTo>
                  <a:lnTo>
                    <a:pt x="8537347" y="2739954"/>
                  </a:lnTo>
                  <a:lnTo>
                    <a:pt x="8561857" y="2819712"/>
                  </a:lnTo>
                  <a:lnTo>
                    <a:pt x="8572224" y="2868940"/>
                  </a:lnTo>
                  <a:lnTo>
                    <a:pt x="8575726" y="2944256"/>
                  </a:lnTo>
                  <a:lnTo>
                    <a:pt x="8586546" y="3022208"/>
                  </a:lnTo>
                  <a:lnTo>
                    <a:pt x="8590381" y="3100681"/>
                  </a:lnTo>
                  <a:lnTo>
                    <a:pt x="8601329" y="3188776"/>
                  </a:lnTo>
                  <a:lnTo>
                    <a:pt x="8605129" y="3263675"/>
                  </a:lnTo>
                  <a:lnTo>
                    <a:pt x="8605878" y="3349368"/>
                  </a:lnTo>
                  <a:lnTo>
                    <a:pt x="8592623" y="3433373"/>
                  </a:lnTo>
                  <a:lnTo>
                    <a:pt x="8564532" y="3513042"/>
                  </a:lnTo>
                  <a:lnTo>
                    <a:pt x="8550553" y="3591854"/>
                  </a:lnTo>
                  <a:lnTo>
                    <a:pt x="8536027" y="3672134"/>
                  </a:lnTo>
                  <a:lnTo>
                    <a:pt x="8517387" y="3756404"/>
                  </a:lnTo>
                  <a:lnTo>
                    <a:pt x="8496317" y="3825091"/>
                  </a:lnTo>
                  <a:lnTo>
                    <a:pt x="8509532" y="3767504"/>
                  </a:lnTo>
                  <a:lnTo>
                    <a:pt x="8551333" y="3685361"/>
                  </a:lnTo>
                  <a:lnTo>
                    <a:pt x="8624142" y="3599632"/>
                  </a:lnTo>
                  <a:lnTo>
                    <a:pt x="8706062" y="3512175"/>
                  </a:lnTo>
                  <a:lnTo>
                    <a:pt x="8756297" y="3429339"/>
                  </a:lnTo>
                  <a:lnTo>
                    <a:pt x="8781538" y="3358075"/>
                  </a:lnTo>
                  <a:lnTo>
                    <a:pt x="8793765" y="3287112"/>
                  </a:lnTo>
                  <a:lnTo>
                    <a:pt x="8801610" y="3220045"/>
                  </a:lnTo>
                  <a:lnTo>
                    <a:pt x="8810116" y="3140946"/>
                  </a:lnTo>
                  <a:lnTo>
                    <a:pt x="8815786" y="3066926"/>
                  </a:lnTo>
                  <a:lnTo>
                    <a:pt x="8819567" y="2996291"/>
                  </a:lnTo>
                  <a:lnTo>
                    <a:pt x="8822086" y="2927913"/>
                  </a:lnTo>
                  <a:lnTo>
                    <a:pt x="8823766" y="2870865"/>
                  </a:lnTo>
                  <a:lnTo>
                    <a:pt x="8824886" y="2821370"/>
                  </a:lnTo>
                  <a:lnTo>
                    <a:pt x="8826131" y="2732535"/>
                  </a:lnTo>
                  <a:lnTo>
                    <a:pt x="8826684" y="2643926"/>
                  </a:lnTo>
                  <a:lnTo>
                    <a:pt x="8826832" y="2593114"/>
                  </a:lnTo>
                  <a:lnTo>
                    <a:pt x="8826930" y="2537953"/>
                  </a:lnTo>
                  <a:lnTo>
                    <a:pt x="8826996" y="2479890"/>
                  </a:lnTo>
                  <a:lnTo>
                    <a:pt x="8827068" y="2393542"/>
                  </a:lnTo>
                  <a:lnTo>
                    <a:pt x="8825464" y="2318048"/>
                  </a:lnTo>
                  <a:lnTo>
                    <a:pt x="8822743" y="2272699"/>
                  </a:lnTo>
                  <a:lnTo>
                    <a:pt x="8819292" y="2224453"/>
                  </a:lnTo>
                  <a:lnTo>
                    <a:pt x="8815353" y="2177551"/>
                  </a:lnTo>
                  <a:lnTo>
                    <a:pt x="8811090" y="2131546"/>
                  </a:lnTo>
                  <a:lnTo>
                    <a:pt x="8803625" y="2042766"/>
                  </a:lnTo>
                  <a:lnTo>
                    <a:pt x="8800306" y="1959641"/>
                  </a:lnTo>
                  <a:lnTo>
                    <a:pt x="8798831" y="1892129"/>
                  </a:lnTo>
                  <a:lnTo>
                    <a:pt x="8798001" y="1808090"/>
                  </a:lnTo>
                  <a:lnTo>
                    <a:pt x="8793389" y="1731335"/>
                  </a:lnTo>
                  <a:lnTo>
                    <a:pt x="8777160" y="1647695"/>
                  </a:lnTo>
                  <a:lnTo>
                    <a:pt x="8758185" y="1573739"/>
                  </a:lnTo>
                  <a:lnTo>
                    <a:pt x="8733767" y="1495006"/>
                  </a:lnTo>
                  <a:lnTo>
                    <a:pt x="8711221" y="1458078"/>
                  </a:lnTo>
                  <a:lnTo>
                    <a:pt x="8630183" y="1386348"/>
                  </a:lnTo>
                  <a:lnTo>
                    <a:pt x="8579897" y="1342533"/>
                  </a:lnTo>
                  <a:lnTo>
                    <a:pt x="8537942" y="1294881"/>
                  </a:lnTo>
                  <a:lnTo>
                    <a:pt x="8453541" y="1237542"/>
                  </a:lnTo>
                  <a:lnTo>
                    <a:pt x="8392144" y="1189498"/>
                  </a:lnTo>
                  <a:lnTo>
                    <a:pt x="8368921" y="1152314"/>
                  </a:lnTo>
                  <a:lnTo>
                    <a:pt x="8336186" y="1066588"/>
                  </a:lnTo>
                  <a:lnTo>
                    <a:pt x="8284857" y="978678"/>
                  </a:lnTo>
                  <a:lnTo>
                    <a:pt x="8244042" y="930863"/>
                  </a:lnTo>
                  <a:lnTo>
                    <a:pt x="8211415" y="882421"/>
                  </a:lnTo>
                  <a:lnTo>
                    <a:pt x="8134394" y="797290"/>
                  </a:lnTo>
                  <a:lnTo>
                    <a:pt x="8068205" y="712768"/>
                  </a:lnTo>
                  <a:lnTo>
                    <a:pt x="8034765" y="661942"/>
                  </a:lnTo>
                  <a:lnTo>
                    <a:pt x="7953184" y="576248"/>
                  </a:lnTo>
                  <a:lnTo>
                    <a:pt x="7926165" y="552412"/>
                  </a:lnTo>
                  <a:lnTo>
                    <a:pt x="7844749" y="499309"/>
                  </a:lnTo>
                  <a:lnTo>
                    <a:pt x="7773516" y="460378"/>
                  </a:lnTo>
                  <a:lnTo>
                    <a:pt x="7696734" y="419368"/>
                  </a:lnTo>
                  <a:lnTo>
                    <a:pt x="7618898" y="372951"/>
                  </a:lnTo>
                  <a:lnTo>
                    <a:pt x="7548279" y="335301"/>
                  </a:lnTo>
                  <a:lnTo>
                    <a:pt x="7475473" y="303952"/>
                  </a:lnTo>
                  <a:lnTo>
                    <a:pt x="7428220" y="288059"/>
                  </a:lnTo>
                  <a:lnTo>
                    <a:pt x="7375431" y="272552"/>
                  </a:lnTo>
                  <a:lnTo>
                    <a:pt x="7318950" y="257301"/>
                  </a:lnTo>
                  <a:lnTo>
                    <a:pt x="7263283" y="240584"/>
                  </a:lnTo>
                  <a:lnTo>
                    <a:pt x="7208159" y="222889"/>
                  </a:lnTo>
                  <a:lnTo>
                    <a:pt x="7153397" y="204542"/>
                  </a:lnTo>
                  <a:lnTo>
                    <a:pt x="7070718" y="179790"/>
                  </a:lnTo>
                  <a:lnTo>
                    <a:pt x="7006679" y="163331"/>
                  </a:lnTo>
                  <a:lnTo>
                    <a:pt x="6924595" y="144858"/>
                  </a:lnTo>
                  <a:lnTo>
                    <a:pt x="6850057" y="129014"/>
                  </a:lnTo>
                  <a:lnTo>
                    <a:pt x="6780848" y="113948"/>
                  </a:lnTo>
                  <a:lnTo>
                    <a:pt x="6693203" y="100751"/>
                  </a:lnTo>
                  <a:lnTo>
                    <a:pt x="6617199" y="94476"/>
                  </a:lnTo>
                  <a:lnTo>
                    <a:pt x="6532747" y="82881"/>
                  </a:lnTo>
                  <a:lnTo>
                    <a:pt x="6474466" y="79322"/>
                  </a:lnTo>
                  <a:lnTo>
                    <a:pt x="6399438" y="72282"/>
                  </a:lnTo>
                  <a:lnTo>
                    <a:pt x="6334433" y="68061"/>
                  </a:lnTo>
                  <a:lnTo>
                    <a:pt x="6273338" y="66185"/>
                  </a:lnTo>
                  <a:lnTo>
                    <a:pt x="6202518" y="65352"/>
                  </a:lnTo>
                  <a:lnTo>
                    <a:pt x="6140475" y="64981"/>
                  </a:lnTo>
                  <a:lnTo>
                    <a:pt x="6080696" y="64816"/>
                  </a:lnTo>
                  <a:lnTo>
                    <a:pt x="6010461" y="64743"/>
                  </a:lnTo>
                  <a:lnTo>
                    <a:pt x="5935578" y="64711"/>
                  </a:lnTo>
                  <a:lnTo>
                    <a:pt x="5865180" y="64696"/>
                  </a:lnTo>
                  <a:lnTo>
                    <a:pt x="5785447" y="64688"/>
                  </a:lnTo>
                  <a:lnTo>
                    <a:pt x="5729679" y="64686"/>
                  </a:lnTo>
                  <a:lnTo>
                    <a:pt x="5650309" y="64685"/>
                  </a:lnTo>
                  <a:lnTo>
                    <a:pt x="5603926" y="64685"/>
                  </a:lnTo>
                  <a:lnTo>
                    <a:pt x="5553354" y="64685"/>
                  </a:lnTo>
                  <a:lnTo>
                    <a:pt x="5499990" y="64685"/>
                  </a:lnTo>
                  <a:lnTo>
                    <a:pt x="5444763" y="64685"/>
                  </a:lnTo>
                  <a:lnTo>
                    <a:pt x="5393207" y="63047"/>
                  </a:lnTo>
                  <a:lnTo>
                    <a:pt x="5344100" y="60318"/>
                  </a:lnTo>
                  <a:lnTo>
                    <a:pt x="5256785" y="54556"/>
                  </a:lnTo>
                  <a:lnTo>
                    <a:pt x="5190686" y="51996"/>
                  </a:lnTo>
                  <a:lnTo>
                    <a:pt x="5140309" y="51313"/>
                  </a:lnTo>
                  <a:lnTo>
                    <a:pt x="5077250" y="50857"/>
                  </a:lnTo>
                  <a:lnTo>
                    <a:pt x="5005735" y="50554"/>
                  </a:lnTo>
                  <a:lnTo>
                    <a:pt x="4938408" y="50352"/>
                  </a:lnTo>
                  <a:lnTo>
                    <a:pt x="4873873" y="50217"/>
                  </a:lnTo>
                  <a:lnTo>
                    <a:pt x="4811200" y="50127"/>
                  </a:lnTo>
                  <a:lnTo>
                    <a:pt x="4749768" y="48429"/>
                  </a:lnTo>
                  <a:lnTo>
                    <a:pt x="4689163" y="45660"/>
                  </a:lnTo>
                  <a:lnTo>
                    <a:pt x="4629110" y="42177"/>
                  </a:lnTo>
                  <a:lnTo>
                    <a:pt x="4566148" y="38217"/>
                  </a:lnTo>
                  <a:lnTo>
                    <a:pt x="4501249" y="33939"/>
                  </a:lnTo>
                  <a:lnTo>
                    <a:pt x="4435058" y="29450"/>
                  </a:lnTo>
                  <a:lnTo>
                    <a:pt x="4382743" y="26457"/>
                  </a:lnTo>
                  <a:lnTo>
                    <a:pt x="4302781" y="23132"/>
                  </a:lnTo>
                  <a:lnTo>
                    <a:pt x="4231217" y="26021"/>
                  </a:lnTo>
                  <a:lnTo>
                    <a:pt x="4156290" y="37676"/>
                  </a:lnTo>
                  <a:lnTo>
                    <a:pt x="4068405" y="64689"/>
                  </a:lnTo>
                  <a:lnTo>
                    <a:pt x="4017132" y="81063"/>
                  </a:lnTo>
                  <a:lnTo>
                    <a:pt x="3961662" y="98529"/>
                  </a:lnTo>
                  <a:lnTo>
                    <a:pt x="3903394" y="116723"/>
                  </a:lnTo>
                  <a:lnTo>
                    <a:pt x="3841624" y="133765"/>
                  </a:lnTo>
                  <a:lnTo>
                    <a:pt x="3777519" y="150039"/>
                  </a:lnTo>
                  <a:lnTo>
                    <a:pt x="3711856" y="165800"/>
                  </a:lnTo>
                  <a:lnTo>
                    <a:pt x="3659893" y="177946"/>
                  </a:lnTo>
                  <a:lnTo>
                    <a:pt x="3580324" y="195807"/>
                  </a:lnTo>
                  <a:lnTo>
                    <a:pt x="3517668" y="209204"/>
                  </a:lnTo>
                  <a:lnTo>
                    <a:pt x="3454341" y="222254"/>
                  </a:lnTo>
                  <a:lnTo>
                    <a:pt x="3371612" y="238971"/>
                  </a:lnTo>
                  <a:lnTo>
                    <a:pt x="3288993" y="248584"/>
                  </a:lnTo>
                  <a:lnTo>
                    <a:pt x="3211882" y="252857"/>
                  </a:lnTo>
                  <a:lnTo>
                    <a:pt x="3144860" y="254756"/>
                  </a:lnTo>
                  <a:lnTo>
                    <a:pt x="3059714" y="255825"/>
                  </a:lnTo>
                  <a:lnTo>
                    <a:pt x="3010618" y="259250"/>
                  </a:lnTo>
                  <a:lnTo>
                    <a:pt x="2946774" y="264808"/>
                  </a:lnTo>
                  <a:lnTo>
                    <a:pt x="2873100" y="271789"/>
                  </a:lnTo>
                  <a:lnTo>
                    <a:pt x="2792870" y="278080"/>
                  </a:lnTo>
                  <a:lnTo>
                    <a:pt x="2708271" y="283912"/>
                  </a:lnTo>
                  <a:lnTo>
                    <a:pt x="2620759" y="289437"/>
                  </a:lnTo>
                  <a:lnTo>
                    <a:pt x="2552592" y="293121"/>
                  </a:lnTo>
                  <a:lnTo>
                    <a:pt x="2497323" y="295576"/>
                  </a:lnTo>
                  <a:lnTo>
                    <a:pt x="2411350" y="298305"/>
                  </a:lnTo>
                  <a:lnTo>
                    <a:pt x="2345847" y="299517"/>
                  </a:lnTo>
                  <a:lnTo>
                    <a:pt x="2262939" y="308024"/>
                  </a:lnTo>
                  <a:lnTo>
                    <a:pt x="2189824" y="316392"/>
                  </a:lnTo>
                  <a:lnTo>
                    <a:pt x="2147401" y="320915"/>
                  </a:lnTo>
                  <a:lnTo>
                    <a:pt x="2096194" y="330481"/>
                  </a:lnTo>
                  <a:lnTo>
                    <a:pt x="2039131" y="343409"/>
                  </a:lnTo>
                  <a:lnTo>
                    <a:pt x="1978164" y="358577"/>
                  </a:lnTo>
                  <a:lnTo>
                    <a:pt x="1912956" y="378515"/>
                  </a:lnTo>
                  <a:lnTo>
                    <a:pt x="1844922" y="401631"/>
                  </a:lnTo>
                  <a:lnTo>
                    <a:pt x="1775003" y="426868"/>
                  </a:lnTo>
                  <a:lnTo>
                    <a:pt x="1713652" y="448604"/>
                  </a:lnTo>
                  <a:lnTo>
                    <a:pt x="1658015" y="468008"/>
                  </a:lnTo>
                  <a:lnTo>
                    <a:pt x="1606185" y="485856"/>
                  </a:lnTo>
                  <a:lnTo>
                    <a:pt x="1532332" y="517406"/>
                  </a:lnTo>
                  <a:lnTo>
                    <a:pt x="1443796" y="558089"/>
                  </a:lnTo>
                  <a:lnTo>
                    <a:pt x="1345471" y="604861"/>
                  </a:lnTo>
                  <a:lnTo>
                    <a:pt x="1250447" y="645868"/>
                  </a:lnTo>
                  <a:lnTo>
                    <a:pt x="1157622" y="683030"/>
                  </a:lnTo>
                  <a:lnTo>
                    <a:pt x="1066263" y="717631"/>
                  </a:lnTo>
                  <a:lnTo>
                    <a:pt x="984069" y="755435"/>
                  </a:lnTo>
                  <a:lnTo>
                    <a:pt x="907986" y="795376"/>
                  </a:lnTo>
                  <a:lnTo>
                    <a:pt x="835976" y="836741"/>
                  </a:lnTo>
                  <a:lnTo>
                    <a:pt x="774870" y="869230"/>
                  </a:lnTo>
                  <a:lnTo>
                    <a:pt x="721032" y="895802"/>
                  </a:lnTo>
                  <a:lnTo>
                    <a:pt x="672040" y="918429"/>
                  </a:lnTo>
                  <a:lnTo>
                    <a:pt x="624641" y="949889"/>
                  </a:lnTo>
                  <a:lnTo>
                    <a:pt x="578304" y="987238"/>
                  </a:lnTo>
                  <a:lnTo>
                    <a:pt x="532675" y="1028512"/>
                  </a:lnTo>
                  <a:lnTo>
                    <a:pt x="487518" y="1074041"/>
                  </a:lnTo>
                  <a:lnTo>
                    <a:pt x="442676" y="1122407"/>
                  </a:lnTo>
                  <a:lnTo>
                    <a:pt x="398043" y="1172663"/>
                  </a:lnTo>
                  <a:lnTo>
                    <a:pt x="356826" y="1222542"/>
                  </a:lnTo>
                  <a:lnTo>
                    <a:pt x="317885" y="1272170"/>
                  </a:lnTo>
                  <a:lnTo>
                    <a:pt x="280461" y="1321631"/>
                  </a:lnTo>
                  <a:lnTo>
                    <a:pt x="240775" y="1388993"/>
                  </a:lnTo>
                  <a:lnTo>
                    <a:pt x="199580" y="1468289"/>
                  </a:lnTo>
                  <a:lnTo>
                    <a:pt x="157378" y="1555540"/>
                  </a:lnTo>
                  <a:lnTo>
                    <a:pt x="124332" y="1633358"/>
                  </a:lnTo>
                  <a:lnTo>
                    <a:pt x="97388" y="1704887"/>
                  </a:lnTo>
                  <a:lnTo>
                    <a:pt x="74513" y="1772224"/>
                  </a:lnTo>
                  <a:lnTo>
                    <a:pt x="55988" y="1844952"/>
                  </a:lnTo>
                  <a:lnTo>
                    <a:pt x="40363" y="1921276"/>
                  </a:lnTo>
                  <a:lnTo>
                    <a:pt x="26671" y="1999996"/>
                  </a:lnTo>
                  <a:lnTo>
                    <a:pt x="17544" y="2078677"/>
                  </a:lnTo>
                  <a:lnTo>
                    <a:pt x="11458" y="2157331"/>
                  </a:lnTo>
                  <a:lnTo>
                    <a:pt x="7402" y="2235967"/>
                  </a:lnTo>
                  <a:lnTo>
                    <a:pt x="4697" y="2316229"/>
                  </a:lnTo>
                  <a:lnTo>
                    <a:pt x="2894" y="2397575"/>
                  </a:lnTo>
                  <a:lnTo>
                    <a:pt x="1692" y="2479644"/>
                  </a:lnTo>
                  <a:lnTo>
                    <a:pt x="891" y="2555644"/>
                  </a:lnTo>
                  <a:lnTo>
                    <a:pt x="356" y="2627598"/>
                  </a:lnTo>
                  <a:lnTo>
                    <a:pt x="0" y="2696856"/>
                  </a:lnTo>
                  <a:lnTo>
                    <a:pt x="7951" y="2777416"/>
                  </a:lnTo>
                  <a:lnTo>
                    <a:pt x="21438" y="2865509"/>
                  </a:lnTo>
                  <a:lnTo>
                    <a:pt x="38617" y="2958627"/>
                  </a:lnTo>
                  <a:lnTo>
                    <a:pt x="54983" y="3037080"/>
                  </a:lnTo>
                  <a:lnTo>
                    <a:pt x="70806" y="3105758"/>
                  </a:lnTo>
                  <a:lnTo>
                    <a:pt x="86267" y="3167919"/>
                  </a:lnTo>
                  <a:lnTo>
                    <a:pt x="101487" y="3217547"/>
                  </a:lnTo>
                  <a:lnTo>
                    <a:pt x="131498" y="3294522"/>
                  </a:lnTo>
                  <a:lnTo>
                    <a:pt x="156845" y="3364759"/>
                  </a:lnTo>
                  <a:lnTo>
                    <a:pt x="168189" y="3399536"/>
                  </a:lnTo>
                  <a:lnTo>
                    <a:pt x="192127" y="3458747"/>
                  </a:lnTo>
                  <a:lnTo>
                    <a:pt x="224460" y="3534246"/>
                  </a:lnTo>
                  <a:lnTo>
                    <a:pt x="262392" y="3620604"/>
                  </a:lnTo>
                  <a:lnTo>
                    <a:pt x="304054" y="3702739"/>
                  </a:lnTo>
                  <a:lnTo>
                    <a:pt x="348204" y="3782059"/>
                  </a:lnTo>
                  <a:lnTo>
                    <a:pt x="394013" y="3859501"/>
                  </a:lnTo>
                  <a:lnTo>
                    <a:pt x="444202" y="3934055"/>
                  </a:lnTo>
                  <a:lnTo>
                    <a:pt x="497311" y="4006682"/>
                  </a:lnTo>
                  <a:lnTo>
                    <a:pt x="552368" y="4078026"/>
                  </a:lnTo>
                  <a:lnTo>
                    <a:pt x="638198" y="4169802"/>
                  </a:lnTo>
                  <a:lnTo>
                    <a:pt x="744543" y="4275198"/>
                  </a:lnTo>
                  <a:lnTo>
                    <a:pt x="864566" y="4389676"/>
                  </a:lnTo>
                  <a:lnTo>
                    <a:pt x="995343" y="4503657"/>
                  </a:lnTo>
                  <a:lnTo>
                    <a:pt x="1133291" y="4617308"/>
                  </a:lnTo>
                  <a:lnTo>
                    <a:pt x="1276020" y="4730738"/>
                  </a:lnTo>
                  <a:lnTo>
                    <a:pt x="1397372" y="4821096"/>
                  </a:lnTo>
                  <a:lnTo>
                    <a:pt x="1504474" y="4896072"/>
                  </a:lnTo>
                  <a:lnTo>
                    <a:pt x="1602076" y="4960794"/>
                  </a:lnTo>
                  <a:lnTo>
                    <a:pt x="1704806" y="5021955"/>
                  </a:lnTo>
                  <a:lnTo>
                    <a:pt x="1810956" y="5080741"/>
                  </a:lnTo>
                  <a:lnTo>
                    <a:pt x="1919385" y="5137944"/>
                  </a:lnTo>
                  <a:lnTo>
                    <a:pt x="2040797" y="5200643"/>
                  </a:lnTo>
                  <a:lnTo>
                    <a:pt x="2170863" y="5267006"/>
                  </a:lnTo>
                  <a:lnTo>
                    <a:pt x="2306700" y="5335809"/>
                  </a:lnTo>
                  <a:lnTo>
                    <a:pt x="2459483" y="5398054"/>
                  </a:lnTo>
                  <a:lnTo>
                    <a:pt x="2623564" y="5455925"/>
                  </a:lnTo>
                  <a:lnTo>
                    <a:pt x="2795177" y="5510882"/>
                  </a:lnTo>
                  <a:lnTo>
                    <a:pt x="2937423" y="5552432"/>
                  </a:lnTo>
                  <a:lnTo>
                    <a:pt x="3060092" y="5585045"/>
                  </a:lnTo>
                  <a:lnTo>
                    <a:pt x="3169709" y="5611698"/>
                  </a:lnTo>
                  <a:lnTo>
                    <a:pt x="3270624" y="5629469"/>
                  </a:lnTo>
                  <a:lnTo>
                    <a:pt x="3365739" y="5641314"/>
                  </a:lnTo>
                  <a:lnTo>
                    <a:pt x="3456987" y="5649212"/>
                  </a:lnTo>
                  <a:lnTo>
                    <a:pt x="3529281" y="5654476"/>
                  </a:lnTo>
                  <a:lnTo>
                    <a:pt x="3588940" y="5657987"/>
                  </a:lnTo>
                  <a:lnTo>
                    <a:pt x="3640175" y="5660327"/>
                  </a:lnTo>
                  <a:lnTo>
                    <a:pt x="3697257" y="5661887"/>
                  </a:lnTo>
                  <a:lnTo>
                    <a:pt x="3758237" y="5662927"/>
                  </a:lnTo>
                  <a:lnTo>
                    <a:pt x="3821815" y="5663620"/>
                  </a:lnTo>
                  <a:lnTo>
                    <a:pt x="3909924" y="5664391"/>
                  </a:lnTo>
                  <a:lnTo>
                    <a:pt x="3979105" y="5663096"/>
                  </a:lnTo>
                  <a:lnTo>
                    <a:pt x="4058978" y="5657062"/>
                  </a:lnTo>
                  <a:lnTo>
                    <a:pt x="4127110" y="5649886"/>
                  </a:lnTo>
                  <a:lnTo>
                    <a:pt x="4213469" y="5640189"/>
                  </a:lnTo>
                  <a:lnTo>
                    <a:pt x="4311981" y="5628811"/>
                  </a:lnTo>
                  <a:lnTo>
                    <a:pt x="4403854" y="5621226"/>
                  </a:lnTo>
                  <a:lnTo>
                    <a:pt x="4491304" y="5616170"/>
                  </a:lnTo>
                  <a:lnTo>
                    <a:pt x="4575804" y="5612798"/>
                  </a:lnTo>
                  <a:lnTo>
                    <a:pt x="4638688" y="5610552"/>
                  </a:lnTo>
                  <a:lnTo>
                    <a:pt x="4726025" y="5608054"/>
                  </a:lnTo>
                  <a:lnTo>
                    <a:pt x="4804142" y="5606944"/>
                  </a:lnTo>
                  <a:lnTo>
                    <a:pt x="4892352" y="5603176"/>
                  </a:lnTo>
                  <a:lnTo>
                    <a:pt x="4947971" y="5597587"/>
                  </a:lnTo>
                  <a:lnTo>
                    <a:pt x="5007974" y="5590584"/>
                  </a:lnTo>
                  <a:lnTo>
                    <a:pt x="5065990" y="5584279"/>
                  </a:lnTo>
                  <a:lnTo>
                    <a:pt x="5122679" y="5578439"/>
                  </a:lnTo>
                  <a:lnTo>
                    <a:pt x="5178485" y="5572906"/>
                  </a:lnTo>
                  <a:lnTo>
                    <a:pt x="5243526" y="5569220"/>
                  </a:lnTo>
                  <a:lnTo>
                    <a:pt x="5314726" y="5566761"/>
                  </a:lnTo>
                  <a:lnTo>
                    <a:pt x="5390029" y="5565121"/>
                  </a:lnTo>
                  <a:lnTo>
                    <a:pt x="5454969" y="5564029"/>
                  </a:lnTo>
                  <a:lnTo>
                    <a:pt x="5513000" y="5563301"/>
                  </a:lnTo>
                  <a:lnTo>
                    <a:pt x="5566425" y="5562815"/>
                  </a:lnTo>
                  <a:lnTo>
                    <a:pt x="5638886" y="5557909"/>
                  </a:lnTo>
                  <a:lnTo>
                    <a:pt x="5724765" y="5541573"/>
                  </a:lnTo>
                  <a:lnTo>
                    <a:pt x="5791135" y="5521722"/>
                  </a:lnTo>
                  <a:lnTo>
                    <a:pt x="5864300" y="5491065"/>
                  </a:lnTo>
                  <a:lnTo>
                    <a:pt x="5911976" y="5472082"/>
                  </a:lnTo>
                  <a:lnTo>
                    <a:pt x="5966685" y="5451240"/>
                  </a:lnTo>
                  <a:lnTo>
                    <a:pt x="6026083" y="5429157"/>
                  </a:lnTo>
                  <a:lnTo>
                    <a:pt x="6105180" y="5400254"/>
                  </a:lnTo>
                  <a:lnTo>
                    <a:pt x="6163261" y="5378674"/>
                  </a:lnTo>
                  <a:lnTo>
                    <a:pt x="6227282" y="5352709"/>
                  </a:lnTo>
                  <a:lnTo>
                    <a:pt x="6288651" y="5318295"/>
                  </a:lnTo>
                  <a:lnTo>
                    <a:pt x="6369836" y="5235300"/>
                  </a:lnTo>
                  <a:lnTo>
                    <a:pt x="6445312" y="5166380"/>
                  </a:lnTo>
                  <a:lnTo>
                    <a:pt x="6519369" y="5136088"/>
                  </a:lnTo>
                  <a:lnTo>
                    <a:pt x="6595714" y="5108917"/>
                  </a:lnTo>
                  <a:lnTo>
                    <a:pt x="6661202" y="5068758"/>
                  </a:lnTo>
                  <a:lnTo>
                    <a:pt x="6740675" y="4993335"/>
                  </a:lnTo>
                  <a:lnTo>
                    <a:pt x="6805919" y="4927237"/>
                  </a:lnTo>
                  <a:lnTo>
                    <a:pt x="6866597" y="4896472"/>
                  </a:lnTo>
                  <a:lnTo>
                    <a:pt x="6946146" y="4884754"/>
                  </a:lnTo>
                  <a:lnTo>
                    <a:pt x="7016929" y="4868368"/>
                  </a:lnTo>
                  <a:lnTo>
                    <a:pt x="7102854" y="4847779"/>
                  </a:lnTo>
                  <a:lnTo>
                    <a:pt x="7139409" y="4850384"/>
                  </a:lnTo>
                  <a:lnTo>
                    <a:pt x="7219720" y="4881598"/>
                  </a:lnTo>
                  <a:lnTo>
                    <a:pt x="7295919" y="4906530"/>
                  </a:lnTo>
                  <a:lnTo>
                    <a:pt x="7369370" y="4912031"/>
                  </a:lnTo>
                  <a:lnTo>
                    <a:pt x="7446952" y="4913118"/>
                  </a:lnTo>
                  <a:lnTo>
                    <a:pt x="7481747" y="4904533"/>
                  </a:lnTo>
                  <a:lnTo>
                    <a:pt x="7515224" y="4893076"/>
                  </a:lnTo>
                  <a:lnTo>
                    <a:pt x="7601606" y="4877293"/>
                  </a:lnTo>
                  <a:lnTo>
                    <a:pt x="7674357" y="4842545"/>
                  </a:lnTo>
                  <a:lnTo>
                    <a:pt x="7747730" y="4812786"/>
                  </a:lnTo>
                  <a:lnTo>
                    <a:pt x="7826705" y="4763801"/>
                  </a:lnTo>
                  <a:lnTo>
                    <a:pt x="7913547" y="4719169"/>
                  </a:lnTo>
                  <a:lnTo>
                    <a:pt x="7991468" y="4672223"/>
                  </a:lnTo>
                  <a:lnTo>
                    <a:pt x="8066549" y="4609749"/>
                  </a:lnTo>
                  <a:lnTo>
                    <a:pt x="8146581" y="4544076"/>
                  </a:lnTo>
                  <a:lnTo>
                    <a:pt x="8163933" y="4530205"/>
                  </a:lnTo>
                </a:path>
              </a:pathLst>
            </a:custGeom>
            <a:ln w="497763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15032" y="4105805"/>
              <a:ext cx="1842201" cy="849291"/>
            </a:xfrm>
            <a:custGeom>
              <a:avLst/>
              <a:gdLst/>
              <a:ahLst/>
              <a:cxnLst/>
              <a:rect l="0" t="0" r="0" b="0"/>
              <a:pathLst>
                <a:path w="1842201" h="849291">
                  <a:moveTo>
                    <a:pt x="0" y="377684"/>
                  </a:moveTo>
                  <a:lnTo>
                    <a:pt x="23471" y="369861"/>
                  </a:lnTo>
                  <a:lnTo>
                    <a:pt x="43728" y="348552"/>
                  </a:lnTo>
                  <a:lnTo>
                    <a:pt x="103121" y="259813"/>
                  </a:lnTo>
                  <a:lnTo>
                    <a:pt x="173774" y="175726"/>
                  </a:lnTo>
                  <a:lnTo>
                    <a:pt x="247465" y="114315"/>
                  </a:lnTo>
                  <a:lnTo>
                    <a:pt x="331646" y="71740"/>
                  </a:lnTo>
                  <a:lnTo>
                    <a:pt x="418987" y="23800"/>
                  </a:lnTo>
                  <a:lnTo>
                    <a:pt x="431613" y="14035"/>
                  </a:lnTo>
                  <a:lnTo>
                    <a:pt x="463109" y="3185"/>
                  </a:lnTo>
                  <a:lnTo>
                    <a:pt x="497304" y="0"/>
                  </a:lnTo>
                  <a:lnTo>
                    <a:pt x="574269" y="15525"/>
                  </a:lnTo>
                  <a:lnTo>
                    <a:pt x="631981" y="35713"/>
                  </a:lnTo>
                  <a:lnTo>
                    <a:pt x="716970" y="107759"/>
                  </a:lnTo>
                  <a:lnTo>
                    <a:pt x="783981" y="166467"/>
                  </a:lnTo>
                  <a:lnTo>
                    <a:pt x="861949" y="212708"/>
                  </a:lnTo>
                  <a:lnTo>
                    <a:pt x="911872" y="252000"/>
                  </a:lnTo>
                  <a:lnTo>
                    <a:pt x="928188" y="277611"/>
                  </a:lnTo>
                  <a:lnTo>
                    <a:pt x="938757" y="327473"/>
                  </a:lnTo>
                  <a:lnTo>
                    <a:pt x="943965" y="401366"/>
                  </a:lnTo>
                  <a:lnTo>
                    <a:pt x="963603" y="480085"/>
                  </a:lnTo>
                  <a:lnTo>
                    <a:pt x="985639" y="517012"/>
                  </a:lnTo>
                  <a:lnTo>
                    <a:pt x="1061229" y="598627"/>
                  </a:lnTo>
                  <a:lnTo>
                    <a:pt x="1137714" y="675342"/>
                  </a:lnTo>
                  <a:lnTo>
                    <a:pt x="1215653" y="727917"/>
                  </a:lnTo>
                  <a:lnTo>
                    <a:pt x="1283115" y="771424"/>
                  </a:lnTo>
                  <a:lnTo>
                    <a:pt x="1370680" y="816375"/>
                  </a:lnTo>
                  <a:lnTo>
                    <a:pt x="1401746" y="826473"/>
                  </a:lnTo>
                  <a:lnTo>
                    <a:pt x="1486454" y="841312"/>
                  </a:lnTo>
                  <a:lnTo>
                    <a:pt x="1560448" y="847714"/>
                  </a:lnTo>
                  <a:lnTo>
                    <a:pt x="1647841" y="848978"/>
                  </a:lnTo>
                  <a:lnTo>
                    <a:pt x="1728664" y="849228"/>
                  </a:lnTo>
                  <a:lnTo>
                    <a:pt x="1814290" y="849282"/>
                  </a:lnTo>
                  <a:lnTo>
                    <a:pt x="1842200" y="849290"/>
                  </a:lnTo>
                </a:path>
              </a:pathLst>
            </a:custGeom>
            <a:ln w="497762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96924" y="357837"/>
            <a:ext cx="4180471" cy="50783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sz="2700" smtClean="0">
                <a:solidFill>
                  <a:srgbClr val="000000"/>
                </a:solidFill>
                <a:latin typeface="Segoe Script - 36"/>
              </a:rPr>
              <a:t>Quiz Yourself!</a:t>
            </a:r>
            <a:endParaRPr lang="en-US" sz="2700">
              <a:solidFill>
                <a:srgbClr val="000000"/>
              </a:solidFill>
              <a:latin typeface="Segoe Script - 36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Custom</PresentationFormat>
  <Paragraphs>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Segoe Script - 36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2015-02-05T14:50:30Z</dcterms:created>
  <dcterms:modified xsi:type="dcterms:W3CDTF">2015-02-05T14:51:02Z</dcterms:modified>
</cp:coreProperties>
</file>